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305" r:id="rId4"/>
    <p:sldId id="271" r:id="rId5"/>
    <p:sldId id="258" r:id="rId6"/>
    <p:sldId id="259" r:id="rId7"/>
    <p:sldId id="260" r:id="rId8"/>
    <p:sldId id="307" r:id="rId9"/>
    <p:sldId id="306" r:id="rId10"/>
    <p:sldId id="308" r:id="rId11"/>
    <p:sldId id="309" r:id="rId12"/>
    <p:sldId id="262" r:id="rId13"/>
    <p:sldId id="261" r:id="rId14"/>
    <p:sldId id="263" r:id="rId15"/>
    <p:sldId id="264" r:id="rId16"/>
    <p:sldId id="268" r:id="rId17"/>
    <p:sldId id="270" r:id="rId18"/>
    <p:sldId id="272" r:id="rId19"/>
    <p:sldId id="273" r:id="rId20"/>
    <p:sldId id="279" r:id="rId21"/>
    <p:sldId id="274" r:id="rId22"/>
    <p:sldId id="275" r:id="rId23"/>
    <p:sldId id="280" r:id="rId24"/>
    <p:sldId id="265" r:id="rId25"/>
    <p:sldId id="311" r:id="rId26"/>
    <p:sldId id="312" r:id="rId27"/>
    <p:sldId id="282" r:id="rId28"/>
    <p:sldId id="314" r:id="rId29"/>
    <p:sldId id="277" r:id="rId30"/>
    <p:sldId id="299" r:id="rId31"/>
    <p:sldId id="300" r:id="rId32"/>
    <p:sldId id="298" r:id="rId33"/>
    <p:sldId id="301" r:id="rId34"/>
    <p:sldId id="302" r:id="rId35"/>
    <p:sldId id="303" r:id="rId36"/>
    <p:sldId id="304" r:id="rId37"/>
    <p:sldId id="315" r:id="rId38"/>
    <p:sldId id="316" r:id="rId39"/>
    <p:sldId id="317" r:id="rId40"/>
    <p:sldId id="287" r:id="rId41"/>
    <p:sldId id="318" r:id="rId42"/>
    <p:sldId id="288" r:id="rId43"/>
    <p:sldId id="289" r:id="rId44"/>
    <p:sldId id="319" r:id="rId45"/>
    <p:sldId id="290" r:id="rId46"/>
    <p:sldId id="295" r:id="rId47"/>
    <p:sldId id="291" r:id="rId48"/>
    <p:sldId id="296" r:id="rId49"/>
    <p:sldId id="297" r:id="rId50"/>
    <p:sldId id="292" r:id="rId51"/>
    <p:sldId id="293" r:id="rId52"/>
    <p:sldId id="294" r:id="rId53"/>
    <p:sldId id="325" r:id="rId54"/>
    <p:sldId id="326" r:id="rId55"/>
    <p:sldId id="327" r:id="rId56"/>
    <p:sldId id="328" r:id="rId57"/>
    <p:sldId id="329" r:id="rId58"/>
    <p:sldId id="330" r:id="rId59"/>
    <p:sldId id="331" r:id="rId60"/>
    <p:sldId id="278" r:id="rId61"/>
    <p:sldId id="285" r:id="rId62"/>
    <p:sldId id="284" r:id="rId63"/>
    <p:sldId id="286" r:id="rId64"/>
    <p:sldId id="310" r:id="rId65"/>
    <p:sldId id="320" r:id="rId66"/>
    <p:sldId id="321" r:id="rId67"/>
    <p:sldId id="322" r:id="rId68"/>
    <p:sldId id="323" r:id="rId69"/>
    <p:sldId id="324" r:id="rId70"/>
    <p:sldId id="276" r:id="rId7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CC"/>
    <a:srgbClr val="D8D0C3"/>
    <a:srgbClr val="60A9C1"/>
    <a:srgbClr val="D4EEFF"/>
    <a:srgbClr val="F5E4CE"/>
    <a:srgbClr val="FFFFFF"/>
    <a:srgbClr val="32ABFA"/>
    <a:srgbClr val="8FD0FD"/>
    <a:srgbClr val="069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diagrams/_rels/data18.xml.rels><?xml version="1.0" encoding="UTF-8" standalone="yes"?>
<Relationships xmlns="http://schemas.openxmlformats.org/package/2006/relationships"><Relationship Id="rId1" Type="http://schemas.openxmlformats.org/officeDocument/2006/relationships/image" Target="../media/image17.png"/></Relationships>
</file>

<file path=ppt/diagrams/_rels/data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rawing18.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DA16C8-053F-4A1B-9D37-8F5EB864229E}" type="doc">
      <dgm:prSet loTypeId="urn:microsoft.com/office/officeart/2005/8/layout/list1" loCatId="list" qsTypeId="urn:microsoft.com/office/officeart/2005/8/quickstyle/simple3" qsCatId="simple" csTypeId="urn:microsoft.com/office/officeart/2005/8/colors/accent2_1" csCatId="accent2" phldr="1"/>
      <dgm:spPr/>
      <dgm:t>
        <a:bodyPr/>
        <a:lstStyle/>
        <a:p>
          <a:endParaRPr lang="en-US"/>
        </a:p>
      </dgm:t>
    </dgm:pt>
    <dgm:pt modelId="{AF2D620D-1E20-4653-8371-25C5B7360F92}">
      <dgm:prSet/>
      <dgm:spPr/>
      <dgm:t>
        <a:bodyPr/>
        <a:lstStyle/>
        <a:p>
          <a:pPr algn="r" rtl="1"/>
          <a:r>
            <a:rPr lang="fa-IR" dirty="0">
              <a:cs typeface="B Titr" panose="00000700000000000000" pitchFamily="2" charset="-78"/>
            </a:rPr>
            <a:t>بخش اول: خوشه های صنعتی، مفاهیم پایه و چارچوب های نظری</a:t>
          </a:r>
          <a:endParaRPr lang="en-US" dirty="0"/>
        </a:p>
      </dgm:t>
    </dgm:pt>
    <dgm:pt modelId="{F373AA70-86C9-46C5-9E6D-B4277412FE9D}" type="parTrans" cxnId="{8BD17A6B-CA8E-4A5A-B435-BF050FEF1885}">
      <dgm:prSet/>
      <dgm:spPr/>
      <dgm:t>
        <a:bodyPr/>
        <a:lstStyle/>
        <a:p>
          <a:pPr algn="ctr"/>
          <a:endParaRPr lang="en-US"/>
        </a:p>
      </dgm:t>
    </dgm:pt>
    <dgm:pt modelId="{DCFF2A62-0D3E-48B0-9C6B-6BA3DCB65A10}" type="sibTrans" cxnId="{8BD17A6B-CA8E-4A5A-B435-BF050FEF1885}">
      <dgm:prSet/>
      <dgm:spPr/>
      <dgm:t>
        <a:bodyPr/>
        <a:lstStyle/>
        <a:p>
          <a:pPr algn="ctr"/>
          <a:endParaRPr lang="en-US"/>
        </a:p>
      </dgm:t>
    </dgm:pt>
    <dgm:pt modelId="{AB3964BC-7257-4330-9962-733739607C75}">
      <dgm:prSet/>
      <dgm:spPr/>
      <dgm:t>
        <a:bodyPr/>
        <a:lstStyle/>
        <a:p>
          <a:pPr algn="r" rtl="1"/>
          <a:r>
            <a:rPr lang="fa-IR" dirty="0">
              <a:cs typeface="B Titr" panose="00000700000000000000" pitchFamily="2" charset="-78"/>
            </a:rPr>
            <a:t>بخش دوم: مبانی و اصول کلی در سیاست گذاری خوشه ای</a:t>
          </a:r>
          <a:endParaRPr lang="en-US" dirty="0">
            <a:cs typeface="B Titr" panose="00000700000000000000" pitchFamily="2" charset="-78"/>
          </a:endParaRPr>
        </a:p>
      </dgm:t>
    </dgm:pt>
    <dgm:pt modelId="{B7BE35DF-B9D2-4015-AA8D-3F625A176D67}" type="parTrans" cxnId="{E6B984C4-833B-492E-BC55-723C7B3B8A68}">
      <dgm:prSet/>
      <dgm:spPr/>
      <dgm:t>
        <a:bodyPr/>
        <a:lstStyle/>
        <a:p>
          <a:pPr algn="ctr"/>
          <a:endParaRPr lang="en-US"/>
        </a:p>
      </dgm:t>
    </dgm:pt>
    <dgm:pt modelId="{D0FCE909-196E-4CDF-B57A-3B654E400EA6}" type="sibTrans" cxnId="{E6B984C4-833B-492E-BC55-723C7B3B8A68}">
      <dgm:prSet/>
      <dgm:spPr/>
      <dgm:t>
        <a:bodyPr/>
        <a:lstStyle/>
        <a:p>
          <a:pPr algn="ctr"/>
          <a:endParaRPr lang="en-US"/>
        </a:p>
      </dgm:t>
    </dgm:pt>
    <dgm:pt modelId="{9B35BAFA-87E0-4C6B-9099-034CD0C1A7AB}">
      <dgm:prSet/>
      <dgm:spPr/>
      <dgm:t>
        <a:bodyPr/>
        <a:lstStyle/>
        <a:p>
          <a:pPr algn="r" rtl="1"/>
          <a:r>
            <a:rPr lang="fa-IR" dirty="0">
              <a:cs typeface="B Titr" panose="00000700000000000000" pitchFamily="2" charset="-78"/>
            </a:rPr>
            <a:t>بخش سوم: خوشه ها، ابزار گذار از اقتصادهای محلی به اقتصاد منطقه ای و جهانی </a:t>
          </a:r>
          <a:endParaRPr lang="en-US" dirty="0">
            <a:cs typeface="B Titr" panose="00000700000000000000" pitchFamily="2" charset="-78"/>
          </a:endParaRPr>
        </a:p>
      </dgm:t>
    </dgm:pt>
    <dgm:pt modelId="{8E8B44AF-DDF0-4EF0-B35A-0E52595C6F75}" type="parTrans" cxnId="{87BEAB3B-632A-4A07-84F8-F6C0CF773760}">
      <dgm:prSet/>
      <dgm:spPr/>
      <dgm:t>
        <a:bodyPr/>
        <a:lstStyle/>
        <a:p>
          <a:pPr algn="ctr"/>
          <a:endParaRPr lang="en-US"/>
        </a:p>
      </dgm:t>
    </dgm:pt>
    <dgm:pt modelId="{6E6576F3-A195-4AC7-8161-763B7CB1D114}" type="sibTrans" cxnId="{87BEAB3B-632A-4A07-84F8-F6C0CF773760}">
      <dgm:prSet/>
      <dgm:spPr/>
      <dgm:t>
        <a:bodyPr/>
        <a:lstStyle/>
        <a:p>
          <a:pPr algn="ctr"/>
          <a:endParaRPr lang="en-US"/>
        </a:p>
      </dgm:t>
    </dgm:pt>
    <dgm:pt modelId="{3DA613C1-AC88-465C-83F2-1DC5078D9AB9}" type="pres">
      <dgm:prSet presAssocID="{B0DA16C8-053F-4A1B-9D37-8F5EB864229E}" presName="linear" presStyleCnt="0">
        <dgm:presLayoutVars>
          <dgm:dir val="rev"/>
          <dgm:animLvl val="lvl"/>
          <dgm:resizeHandles val="exact"/>
        </dgm:presLayoutVars>
      </dgm:prSet>
      <dgm:spPr/>
    </dgm:pt>
    <dgm:pt modelId="{A085611A-FBB3-454E-981A-FCE93C6285B9}" type="pres">
      <dgm:prSet presAssocID="{AF2D620D-1E20-4653-8371-25C5B7360F92}" presName="parentLin" presStyleCnt="0"/>
      <dgm:spPr/>
    </dgm:pt>
    <dgm:pt modelId="{B972713B-52C3-4736-BF30-BFD36244BB17}" type="pres">
      <dgm:prSet presAssocID="{AF2D620D-1E20-4653-8371-25C5B7360F92}" presName="parentLeftMargin" presStyleLbl="node1" presStyleIdx="0" presStyleCnt="3"/>
      <dgm:spPr/>
    </dgm:pt>
    <dgm:pt modelId="{EBB69C8F-EC37-4E61-A04D-3FB3D22D4303}" type="pres">
      <dgm:prSet presAssocID="{AF2D620D-1E20-4653-8371-25C5B7360F92}" presName="parentText" presStyleLbl="node1" presStyleIdx="0" presStyleCnt="3">
        <dgm:presLayoutVars>
          <dgm:chMax val="0"/>
          <dgm:bulletEnabled val="1"/>
        </dgm:presLayoutVars>
      </dgm:prSet>
      <dgm:spPr/>
    </dgm:pt>
    <dgm:pt modelId="{34E8CBDB-33E5-4486-BBBE-6A23E1242464}" type="pres">
      <dgm:prSet presAssocID="{AF2D620D-1E20-4653-8371-25C5B7360F92}" presName="negativeSpace" presStyleCnt="0"/>
      <dgm:spPr/>
    </dgm:pt>
    <dgm:pt modelId="{44823CF0-0725-452B-83BC-4941A27FA5FD}" type="pres">
      <dgm:prSet presAssocID="{AF2D620D-1E20-4653-8371-25C5B7360F92}" presName="childText" presStyleLbl="conFgAcc1" presStyleIdx="0" presStyleCnt="3">
        <dgm:presLayoutVars>
          <dgm:bulletEnabled val="1"/>
        </dgm:presLayoutVars>
      </dgm:prSet>
      <dgm:spPr/>
    </dgm:pt>
    <dgm:pt modelId="{6F692EBA-E006-4881-9EE8-40E7FA8C2978}" type="pres">
      <dgm:prSet presAssocID="{DCFF2A62-0D3E-48B0-9C6B-6BA3DCB65A10}" presName="spaceBetweenRectangles" presStyleCnt="0"/>
      <dgm:spPr/>
    </dgm:pt>
    <dgm:pt modelId="{AC8FF5FB-A581-4152-9023-3DD8CA9F1976}" type="pres">
      <dgm:prSet presAssocID="{AB3964BC-7257-4330-9962-733739607C75}" presName="parentLin" presStyleCnt="0"/>
      <dgm:spPr/>
    </dgm:pt>
    <dgm:pt modelId="{2FBE9207-7A07-4B5B-B151-BC032BC0BC05}" type="pres">
      <dgm:prSet presAssocID="{AB3964BC-7257-4330-9962-733739607C75}" presName="parentLeftMargin" presStyleLbl="node1" presStyleIdx="0" presStyleCnt="3"/>
      <dgm:spPr/>
    </dgm:pt>
    <dgm:pt modelId="{A8853016-6F1D-4E53-9963-1442DE5F391B}" type="pres">
      <dgm:prSet presAssocID="{AB3964BC-7257-4330-9962-733739607C75}" presName="parentText" presStyleLbl="node1" presStyleIdx="1" presStyleCnt="3">
        <dgm:presLayoutVars>
          <dgm:chMax val="0"/>
          <dgm:bulletEnabled val="1"/>
        </dgm:presLayoutVars>
      </dgm:prSet>
      <dgm:spPr/>
    </dgm:pt>
    <dgm:pt modelId="{FAFCEDCE-A89B-47F2-99C3-B9CDBD3F783C}" type="pres">
      <dgm:prSet presAssocID="{AB3964BC-7257-4330-9962-733739607C75}" presName="negativeSpace" presStyleCnt="0"/>
      <dgm:spPr/>
    </dgm:pt>
    <dgm:pt modelId="{2953CB7B-1643-47DC-A0F0-0329761A0E1A}" type="pres">
      <dgm:prSet presAssocID="{AB3964BC-7257-4330-9962-733739607C75}" presName="childText" presStyleLbl="conFgAcc1" presStyleIdx="1" presStyleCnt="3">
        <dgm:presLayoutVars>
          <dgm:bulletEnabled val="1"/>
        </dgm:presLayoutVars>
      </dgm:prSet>
      <dgm:spPr/>
    </dgm:pt>
    <dgm:pt modelId="{5A90922D-D7D2-4D3B-A2F6-6F5B8CBCEADF}" type="pres">
      <dgm:prSet presAssocID="{D0FCE909-196E-4CDF-B57A-3B654E400EA6}" presName="spaceBetweenRectangles" presStyleCnt="0"/>
      <dgm:spPr/>
    </dgm:pt>
    <dgm:pt modelId="{CD70D7DB-129E-452A-AABB-99EB040A50E8}" type="pres">
      <dgm:prSet presAssocID="{9B35BAFA-87E0-4C6B-9099-034CD0C1A7AB}" presName="parentLin" presStyleCnt="0"/>
      <dgm:spPr/>
    </dgm:pt>
    <dgm:pt modelId="{F5D23C6D-2F04-47B8-A6EB-E32717AE7B17}" type="pres">
      <dgm:prSet presAssocID="{9B35BAFA-87E0-4C6B-9099-034CD0C1A7AB}" presName="parentLeftMargin" presStyleLbl="node1" presStyleIdx="1" presStyleCnt="3"/>
      <dgm:spPr/>
    </dgm:pt>
    <dgm:pt modelId="{B48B29FC-27DB-4DAC-AC09-AB4EC493C9A6}" type="pres">
      <dgm:prSet presAssocID="{9B35BAFA-87E0-4C6B-9099-034CD0C1A7AB}" presName="parentText" presStyleLbl="node1" presStyleIdx="2" presStyleCnt="3">
        <dgm:presLayoutVars>
          <dgm:chMax val="0"/>
          <dgm:bulletEnabled val="1"/>
        </dgm:presLayoutVars>
      </dgm:prSet>
      <dgm:spPr/>
    </dgm:pt>
    <dgm:pt modelId="{D518DD24-08E3-4C29-9033-31CAD011A95B}" type="pres">
      <dgm:prSet presAssocID="{9B35BAFA-87E0-4C6B-9099-034CD0C1A7AB}" presName="negativeSpace" presStyleCnt="0"/>
      <dgm:spPr/>
    </dgm:pt>
    <dgm:pt modelId="{602EC204-F3F7-46C8-BF2F-0F720E1C42D5}" type="pres">
      <dgm:prSet presAssocID="{9B35BAFA-87E0-4C6B-9099-034CD0C1A7AB}" presName="childText" presStyleLbl="conFgAcc1" presStyleIdx="2" presStyleCnt="3">
        <dgm:presLayoutVars>
          <dgm:bulletEnabled val="1"/>
        </dgm:presLayoutVars>
      </dgm:prSet>
      <dgm:spPr/>
    </dgm:pt>
  </dgm:ptLst>
  <dgm:cxnLst>
    <dgm:cxn modelId="{4BA05528-0DC5-4A2D-8482-36A5C1F9F5A1}" type="presOf" srcId="{9B35BAFA-87E0-4C6B-9099-034CD0C1A7AB}" destId="{B48B29FC-27DB-4DAC-AC09-AB4EC493C9A6}" srcOrd="1" destOrd="0" presId="urn:microsoft.com/office/officeart/2005/8/layout/list1"/>
    <dgm:cxn modelId="{87BEAB3B-632A-4A07-84F8-F6C0CF773760}" srcId="{B0DA16C8-053F-4A1B-9D37-8F5EB864229E}" destId="{9B35BAFA-87E0-4C6B-9099-034CD0C1A7AB}" srcOrd="2" destOrd="0" parTransId="{8E8B44AF-DDF0-4EF0-B35A-0E52595C6F75}" sibTransId="{6E6576F3-A195-4AC7-8161-763B7CB1D114}"/>
    <dgm:cxn modelId="{8BD17A6B-CA8E-4A5A-B435-BF050FEF1885}" srcId="{B0DA16C8-053F-4A1B-9D37-8F5EB864229E}" destId="{AF2D620D-1E20-4653-8371-25C5B7360F92}" srcOrd="0" destOrd="0" parTransId="{F373AA70-86C9-46C5-9E6D-B4277412FE9D}" sibTransId="{DCFF2A62-0D3E-48B0-9C6B-6BA3DCB65A10}"/>
    <dgm:cxn modelId="{447C384E-6EB1-4F8C-9CE6-72A9BAD7B4F1}" type="presOf" srcId="{AF2D620D-1E20-4653-8371-25C5B7360F92}" destId="{EBB69C8F-EC37-4E61-A04D-3FB3D22D4303}" srcOrd="1" destOrd="0" presId="urn:microsoft.com/office/officeart/2005/8/layout/list1"/>
    <dgm:cxn modelId="{6934B679-1F21-4D5B-80DD-E22EC95309ED}" type="presOf" srcId="{9B35BAFA-87E0-4C6B-9099-034CD0C1A7AB}" destId="{F5D23C6D-2F04-47B8-A6EB-E32717AE7B17}" srcOrd="0" destOrd="0" presId="urn:microsoft.com/office/officeart/2005/8/layout/list1"/>
    <dgm:cxn modelId="{748702B4-722C-4B5E-98FE-4F9BF11E8EDE}" type="presOf" srcId="{B0DA16C8-053F-4A1B-9D37-8F5EB864229E}" destId="{3DA613C1-AC88-465C-83F2-1DC5078D9AB9}" srcOrd="0" destOrd="0" presId="urn:microsoft.com/office/officeart/2005/8/layout/list1"/>
    <dgm:cxn modelId="{E6B984C4-833B-492E-BC55-723C7B3B8A68}" srcId="{B0DA16C8-053F-4A1B-9D37-8F5EB864229E}" destId="{AB3964BC-7257-4330-9962-733739607C75}" srcOrd="1" destOrd="0" parTransId="{B7BE35DF-B9D2-4015-AA8D-3F625A176D67}" sibTransId="{D0FCE909-196E-4CDF-B57A-3B654E400EA6}"/>
    <dgm:cxn modelId="{2A0B78D2-33DE-4BA2-8C73-A9A88DE0FCB5}" type="presOf" srcId="{AB3964BC-7257-4330-9962-733739607C75}" destId="{A8853016-6F1D-4E53-9963-1442DE5F391B}" srcOrd="1" destOrd="0" presId="urn:microsoft.com/office/officeart/2005/8/layout/list1"/>
    <dgm:cxn modelId="{5F3924E7-82F3-4095-BDFB-848AAD00C5DB}" type="presOf" srcId="{AB3964BC-7257-4330-9962-733739607C75}" destId="{2FBE9207-7A07-4B5B-B151-BC032BC0BC05}" srcOrd="0" destOrd="0" presId="urn:microsoft.com/office/officeart/2005/8/layout/list1"/>
    <dgm:cxn modelId="{59E758F6-BC11-447A-B710-87851C7BDA0C}" type="presOf" srcId="{AF2D620D-1E20-4653-8371-25C5B7360F92}" destId="{B972713B-52C3-4736-BF30-BFD36244BB17}" srcOrd="0" destOrd="0" presId="urn:microsoft.com/office/officeart/2005/8/layout/list1"/>
    <dgm:cxn modelId="{1F9B6141-FC9A-4F8F-ACC9-6329C56826A5}" type="presParOf" srcId="{3DA613C1-AC88-465C-83F2-1DC5078D9AB9}" destId="{A085611A-FBB3-454E-981A-FCE93C6285B9}" srcOrd="0" destOrd="0" presId="urn:microsoft.com/office/officeart/2005/8/layout/list1"/>
    <dgm:cxn modelId="{4B9221A5-DC9C-4CCA-9469-93941681C7A4}" type="presParOf" srcId="{A085611A-FBB3-454E-981A-FCE93C6285B9}" destId="{B972713B-52C3-4736-BF30-BFD36244BB17}" srcOrd="0" destOrd="0" presId="urn:microsoft.com/office/officeart/2005/8/layout/list1"/>
    <dgm:cxn modelId="{FD2DF0F5-FAFE-4E86-81CB-2DCA7254930B}" type="presParOf" srcId="{A085611A-FBB3-454E-981A-FCE93C6285B9}" destId="{EBB69C8F-EC37-4E61-A04D-3FB3D22D4303}" srcOrd="1" destOrd="0" presId="urn:microsoft.com/office/officeart/2005/8/layout/list1"/>
    <dgm:cxn modelId="{60F8EB40-139A-4987-A076-324776BD1CD5}" type="presParOf" srcId="{3DA613C1-AC88-465C-83F2-1DC5078D9AB9}" destId="{34E8CBDB-33E5-4486-BBBE-6A23E1242464}" srcOrd="1" destOrd="0" presId="urn:microsoft.com/office/officeart/2005/8/layout/list1"/>
    <dgm:cxn modelId="{9D8F6D22-8880-4A1D-9CE8-2C2091847645}" type="presParOf" srcId="{3DA613C1-AC88-465C-83F2-1DC5078D9AB9}" destId="{44823CF0-0725-452B-83BC-4941A27FA5FD}" srcOrd="2" destOrd="0" presId="urn:microsoft.com/office/officeart/2005/8/layout/list1"/>
    <dgm:cxn modelId="{A044CE2E-3280-4D0C-AE0C-6E50BFE9E7C3}" type="presParOf" srcId="{3DA613C1-AC88-465C-83F2-1DC5078D9AB9}" destId="{6F692EBA-E006-4881-9EE8-40E7FA8C2978}" srcOrd="3" destOrd="0" presId="urn:microsoft.com/office/officeart/2005/8/layout/list1"/>
    <dgm:cxn modelId="{D17CE6EF-E616-4CEC-BD42-620C0138CDEF}" type="presParOf" srcId="{3DA613C1-AC88-465C-83F2-1DC5078D9AB9}" destId="{AC8FF5FB-A581-4152-9023-3DD8CA9F1976}" srcOrd="4" destOrd="0" presId="urn:microsoft.com/office/officeart/2005/8/layout/list1"/>
    <dgm:cxn modelId="{7A5AFAC2-41E9-4DD7-9F52-AE8E5BC047B4}" type="presParOf" srcId="{AC8FF5FB-A581-4152-9023-3DD8CA9F1976}" destId="{2FBE9207-7A07-4B5B-B151-BC032BC0BC05}" srcOrd="0" destOrd="0" presId="urn:microsoft.com/office/officeart/2005/8/layout/list1"/>
    <dgm:cxn modelId="{11BA9E05-E09F-4715-945B-E0BF1BB8F66D}" type="presParOf" srcId="{AC8FF5FB-A581-4152-9023-3DD8CA9F1976}" destId="{A8853016-6F1D-4E53-9963-1442DE5F391B}" srcOrd="1" destOrd="0" presId="urn:microsoft.com/office/officeart/2005/8/layout/list1"/>
    <dgm:cxn modelId="{A2920366-4200-4F0C-91C1-882E306C166C}" type="presParOf" srcId="{3DA613C1-AC88-465C-83F2-1DC5078D9AB9}" destId="{FAFCEDCE-A89B-47F2-99C3-B9CDBD3F783C}" srcOrd="5" destOrd="0" presId="urn:microsoft.com/office/officeart/2005/8/layout/list1"/>
    <dgm:cxn modelId="{FD26B24F-D7B6-4BE1-A9F9-879818901A3B}" type="presParOf" srcId="{3DA613C1-AC88-465C-83F2-1DC5078D9AB9}" destId="{2953CB7B-1643-47DC-A0F0-0329761A0E1A}" srcOrd="6" destOrd="0" presId="urn:microsoft.com/office/officeart/2005/8/layout/list1"/>
    <dgm:cxn modelId="{D64715CD-7557-46A6-A1DB-430478242A75}" type="presParOf" srcId="{3DA613C1-AC88-465C-83F2-1DC5078D9AB9}" destId="{5A90922D-D7D2-4D3B-A2F6-6F5B8CBCEADF}" srcOrd="7" destOrd="0" presId="urn:microsoft.com/office/officeart/2005/8/layout/list1"/>
    <dgm:cxn modelId="{6918DA3D-27F2-4A3D-942E-D0CB00C85ED0}" type="presParOf" srcId="{3DA613C1-AC88-465C-83F2-1DC5078D9AB9}" destId="{CD70D7DB-129E-452A-AABB-99EB040A50E8}" srcOrd="8" destOrd="0" presId="urn:microsoft.com/office/officeart/2005/8/layout/list1"/>
    <dgm:cxn modelId="{57056589-A134-4B2F-BAC2-54A3AE43A6BC}" type="presParOf" srcId="{CD70D7DB-129E-452A-AABB-99EB040A50E8}" destId="{F5D23C6D-2F04-47B8-A6EB-E32717AE7B17}" srcOrd="0" destOrd="0" presId="urn:microsoft.com/office/officeart/2005/8/layout/list1"/>
    <dgm:cxn modelId="{AA2BA057-7C2C-446A-9C13-20D7DB070827}" type="presParOf" srcId="{CD70D7DB-129E-452A-AABB-99EB040A50E8}" destId="{B48B29FC-27DB-4DAC-AC09-AB4EC493C9A6}" srcOrd="1" destOrd="0" presId="urn:microsoft.com/office/officeart/2005/8/layout/list1"/>
    <dgm:cxn modelId="{59836CE5-B4D6-41C4-B7AD-0F60E14D36D0}" type="presParOf" srcId="{3DA613C1-AC88-465C-83F2-1DC5078D9AB9}" destId="{D518DD24-08E3-4C29-9033-31CAD011A95B}" srcOrd="9" destOrd="0" presId="urn:microsoft.com/office/officeart/2005/8/layout/list1"/>
    <dgm:cxn modelId="{8EA9C89E-149F-4489-88BD-CE3FAF20103F}" type="presParOf" srcId="{3DA613C1-AC88-465C-83F2-1DC5078D9AB9}" destId="{602EC204-F3F7-46C8-BF2F-0F720E1C42D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4FFB636-4810-4CE0-92CD-3D21E71CDEF9}" type="doc">
      <dgm:prSet loTypeId="urn:microsoft.com/office/officeart/2005/8/layout/cycle8" loCatId="cycle" qsTypeId="urn:microsoft.com/office/officeart/2005/8/quickstyle/3d1" qsCatId="3D" csTypeId="urn:microsoft.com/office/officeart/2005/8/colors/colorful1" csCatId="colorful" phldr="1"/>
      <dgm:spPr/>
    </dgm:pt>
    <dgm:pt modelId="{F8E125C9-1D77-46FD-8B23-9DD47BFB735C}">
      <dgm:prSet phldrT="[Text]"/>
      <dgm:spPr/>
      <dgm:t>
        <a:bodyPr/>
        <a:lstStyle/>
        <a:p>
          <a:r>
            <a:rPr lang="fa-IR" b="1" dirty="0">
              <a:cs typeface="B Nazanin" panose="00000400000000000000" pitchFamily="2" charset="-78"/>
            </a:rPr>
            <a:t>صرفه‌های بیرونی</a:t>
          </a:r>
          <a:endParaRPr lang="en-US" b="1" dirty="0">
            <a:cs typeface="B Nazanin" panose="00000400000000000000" pitchFamily="2" charset="-78"/>
          </a:endParaRPr>
        </a:p>
      </dgm:t>
    </dgm:pt>
    <dgm:pt modelId="{07B9FD2C-A976-4E13-88A5-E98A377890F8}" type="parTrans" cxnId="{0381B586-0FAE-4ADD-AED0-40FFC87A3E9B}">
      <dgm:prSet/>
      <dgm:spPr/>
      <dgm:t>
        <a:bodyPr/>
        <a:lstStyle/>
        <a:p>
          <a:endParaRPr lang="en-US"/>
        </a:p>
      </dgm:t>
    </dgm:pt>
    <dgm:pt modelId="{3C25AEC2-9224-4399-88FE-88E5C5692275}" type="sibTrans" cxnId="{0381B586-0FAE-4ADD-AED0-40FFC87A3E9B}">
      <dgm:prSet/>
      <dgm:spPr/>
      <dgm:t>
        <a:bodyPr/>
        <a:lstStyle/>
        <a:p>
          <a:endParaRPr lang="en-US"/>
        </a:p>
      </dgm:t>
    </dgm:pt>
    <dgm:pt modelId="{D9A6218D-8818-414A-83F2-90C3C4C8C0C7}">
      <dgm:prSet phldrT="[Text]"/>
      <dgm:spPr/>
      <dgm:t>
        <a:bodyPr/>
        <a:lstStyle/>
        <a:p>
          <a:r>
            <a:rPr lang="fa-IR" b="1">
              <a:cs typeface="B Nazanin" panose="00000400000000000000" pitchFamily="2" charset="-78"/>
            </a:rPr>
            <a:t>محیط نوآوری</a:t>
          </a:r>
          <a:endParaRPr lang="en-US" b="1">
            <a:cs typeface="B Nazanin" panose="00000400000000000000" pitchFamily="2" charset="-78"/>
          </a:endParaRPr>
        </a:p>
      </dgm:t>
    </dgm:pt>
    <dgm:pt modelId="{C16AAA8E-3C9D-40C3-AA14-F2D872F5E696}" type="parTrans" cxnId="{DEA4F54B-D2C5-4188-8ED1-431F292A95B5}">
      <dgm:prSet/>
      <dgm:spPr/>
      <dgm:t>
        <a:bodyPr/>
        <a:lstStyle/>
        <a:p>
          <a:endParaRPr lang="en-US"/>
        </a:p>
      </dgm:t>
    </dgm:pt>
    <dgm:pt modelId="{6826AEAB-F32F-4CC1-A678-3B075ED0478E}" type="sibTrans" cxnId="{DEA4F54B-D2C5-4188-8ED1-431F292A95B5}">
      <dgm:prSet/>
      <dgm:spPr/>
      <dgm:t>
        <a:bodyPr/>
        <a:lstStyle/>
        <a:p>
          <a:endParaRPr lang="en-US"/>
        </a:p>
      </dgm:t>
    </dgm:pt>
    <dgm:pt modelId="{0D29C7FD-2425-4B71-914F-B25E90D2E771}">
      <dgm:prSet phldrT="[Text]"/>
      <dgm:spPr/>
      <dgm:t>
        <a:bodyPr/>
        <a:lstStyle/>
        <a:p>
          <a:r>
            <a:rPr lang="fa-IR" b="1" dirty="0">
              <a:cs typeface="B Nazanin" panose="00000400000000000000" pitchFamily="2" charset="-78"/>
            </a:rPr>
            <a:t>رقابت همکارانه</a:t>
          </a:r>
          <a:endParaRPr lang="en-US" b="1" dirty="0">
            <a:cs typeface="B Nazanin" panose="00000400000000000000" pitchFamily="2" charset="-78"/>
          </a:endParaRPr>
        </a:p>
      </dgm:t>
    </dgm:pt>
    <dgm:pt modelId="{7BB224F2-9161-4966-89AF-D38D3BF17214}" type="parTrans" cxnId="{F484F3CA-2100-407E-8658-6C512F605A13}">
      <dgm:prSet/>
      <dgm:spPr/>
      <dgm:t>
        <a:bodyPr/>
        <a:lstStyle/>
        <a:p>
          <a:endParaRPr lang="en-US"/>
        </a:p>
      </dgm:t>
    </dgm:pt>
    <dgm:pt modelId="{452B4636-48C4-44B2-9FD4-932278157D25}" type="sibTrans" cxnId="{F484F3CA-2100-407E-8658-6C512F605A13}">
      <dgm:prSet/>
      <dgm:spPr/>
      <dgm:t>
        <a:bodyPr/>
        <a:lstStyle/>
        <a:p>
          <a:endParaRPr lang="en-US"/>
        </a:p>
      </dgm:t>
    </dgm:pt>
    <dgm:pt modelId="{FA6DA670-F9DE-4E0E-9FCF-E2679CDFC81A}">
      <dgm:prSet phldrT="[Text]"/>
      <dgm:spPr/>
      <dgm:t>
        <a:bodyPr/>
        <a:lstStyle/>
        <a:p>
          <a:r>
            <a:rPr lang="fa-IR" b="1">
              <a:cs typeface="B Nazanin" panose="00000400000000000000" pitchFamily="2" charset="-78"/>
            </a:rPr>
            <a:t>رقابت بین شرکتی</a:t>
          </a:r>
          <a:endParaRPr lang="en-US" b="1">
            <a:cs typeface="B Nazanin" panose="00000400000000000000" pitchFamily="2" charset="-78"/>
          </a:endParaRPr>
        </a:p>
      </dgm:t>
    </dgm:pt>
    <dgm:pt modelId="{33B3B438-8204-4863-A97B-6811BF827D64}" type="parTrans" cxnId="{70F9B721-FACA-4FBA-B769-D6C6F4BAFCA5}">
      <dgm:prSet/>
      <dgm:spPr/>
      <dgm:t>
        <a:bodyPr/>
        <a:lstStyle/>
        <a:p>
          <a:endParaRPr lang="en-US"/>
        </a:p>
      </dgm:t>
    </dgm:pt>
    <dgm:pt modelId="{0CDD79FC-E667-4A78-97C0-E2BBAF584E52}" type="sibTrans" cxnId="{70F9B721-FACA-4FBA-B769-D6C6F4BAFCA5}">
      <dgm:prSet/>
      <dgm:spPr/>
      <dgm:t>
        <a:bodyPr/>
        <a:lstStyle/>
        <a:p>
          <a:endParaRPr lang="en-US"/>
        </a:p>
      </dgm:t>
    </dgm:pt>
    <dgm:pt modelId="{AE34F7A3-5FBC-4D6E-872F-63CDC5FD60A8}">
      <dgm:prSet phldrT="[Text]"/>
      <dgm:spPr/>
      <dgm:t>
        <a:bodyPr/>
        <a:lstStyle/>
        <a:p>
          <a:r>
            <a:rPr lang="fa-IR" b="1">
              <a:cs typeface="B Nazanin" panose="00000400000000000000" pitchFamily="2" charset="-78"/>
            </a:rPr>
            <a:t>وابستگی به مسیر</a:t>
          </a:r>
          <a:endParaRPr lang="en-US" b="1">
            <a:cs typeface="B Nazanin" panose="00000400000000000000" pitchFamily="2" charset="-78"/>
          </a:endParaRPr>
        </a:p>
      </dgm:t>
    </dgm:pt>
    <dgm:pt modelId="{7F1080D2-FEFD-453C-A4FB-EFD02FDC65B9}" type="parTrans" cxnId="{8FDBF2A3-A1CA-4659-BB8F-794B0E45498B}">
      <dgm:prSet/>
      <dgm:spPr/>
      <dgm:t>
        <a:bodyPr/>
        <a:lstStyle/>
        <a:p>
          <a:endParaRPr lang="en-US"/>
        </a:p>
      </dgm:t>
    </dgm:pt>
    <dgm:pt modelId="{FA4DBB00-A3FC-4ED8-96BB-DA3ACE5FE0A2}" type="sibTrans" cxnId="{8FDBF2A3-A1CA-4659-BB8F-794B0E45498B}">
      <dgm:prSet/>
      <dgm:spPr/>
      <dgm:t>
        <a:bodyPr/>
        <a:lstStyle/>
        <a:p>
          <a:endParaRPr lang="en-US"/>
        </a:p>
      </dgm:t>
    </dgm:pt>
    <dgm:pt modelId="{08692183-8CF9-4835-83D5-F4389B35A81E}">
      <dgm:prSet phldrT="[Text]"/>
      <dgm:spPr/>
      <dgm:t>
        <a:bodyPr/>
        <a:lstStyle/>
        <a:p>
          <a:r>
            <a:rPr lang="fa-IR" b="1" dirty="0">
              <a:cs typeface="B Nazanin" panose="00000400000000000000" pitchFamily="2" charset="-78"/>
            </a:rPr>
            <a:t>کارایی</a:t>
          </a:r>
          <a:endParaRPr lang="en-US" b="1" dirty="0">
            <a:cs typeface="B Nazanin" panose="00000400000000000000" pitchFamily="2" charset="-78"/>
          </a:endParaRPr>
        </a:p>
      </dgm:t>
    </dgm:pt>
    <dgm:pt modelId="{DAEAA17B-4DDD-4D34-99DB-FEC5DB231743}" type="parTrans" cxnId="{E651CC79-029E-427C-B278-5C85DF5B5A4C}">
      <dgm:prSet/>
      <dgm:spPr/>
      <dgm:t>
        <a:bodyPr/>
        <a:lstStyle/>
        <a:p>
          <a:endParaRPr lang="en-US"/>
        </a:p>
      </dgm:t>
    </dgm:pt>
    <dgm:pt modelId="{E06C7764-52A5-4565-8DCC-652C5F13C76A}" type="sibTrans" cxnId="{E651CC79-029E-427C-B278-5C85DF5B5A4C}">
      <dgm:prSet/>
      <dgm:spPr/>
      <dgm:t>
        <a:bodyPr/>
        <a:lstStyle/>
        <a:p>
          <a:endParaRPr lang="en-US"/>
        </a:p>
      </dgm:t>
    </dgm:pt>
    <dgm:pt modelId="{FEFEE9DE-1290-4139-8E7B-F39E1E98DDD3}" type="pres">
      <dgm:prSet presAssocID="{74FFB636-4810-4CE0-92CD-3D21E71CDEF9}" presName="compositeShape" presStyleCnt="0">
        <dgm:presLayoutVars>
          <dgm:chMax val="7"/>
          <dgm:dir/>
          <dgm:resizeHandles val="exact"/>
        </dgm:presLayoutVars>
      </dgm:prSet>
      <dgm:spPr/>
    </dgm:pt>
    <dgm:pt modelId="{C72D0087-FCFD-44B3-8B93-E2410EFC3AE4}" type="pres">
      <dgm:prSet presAssocID="{74FFB636-4810-4CE0-92CD-3D21E71CDEF9}" presName="wedge1" presStyleLbl="node1" presStyleIdx="0" presStyleCnt="6" custLinFactNeighborX="-1190"/>
      <dgm:spPr/>
    </dgm:pt>
    <dgm:pt modelId="{AD204093-02DB-40F9-944D-127DBCD0D1CF}" type="pres">
      <dgm:prSet presAssocID="{74FFB636-4810-4CE0-92CD-3D21E71CDEF9}" presName="dummy1a" presStyleCnt="0"/>
      <dgm:spPr/>
    </dgm:pt>
    <dgm:pt modelId="{4127420A-80CE-4769-862C-22CA4E932ADD}" type="pres">
      <dgm:prSet presAssocID="{74FFB636-4810-4CE0-92CD-3D21E71CDEF9}" presName="dummy1b" presStyleCnt="0"/>
      <dgm:spPr/>
    </dgm:pt>
    <dgm:pt modelId="{8BC938E3-03FD-4598-A4C8-302E4CA08B6D}" type="pres">
      <dgm:prSet presAssocID="{74FFB636-4810-4CE0-92CD-3D21E71CDEF9}" presName="wedge1Tx" presStyleLbl="node1" presStyleIdx="0" presStyleCnt="6">
        <dgm:presLayoutVars>
          <dgm:chMax val="0"/>
          <dgm:chPref val="0"/>
          <dgm:bulletEnabled val="1"/>
        </dgm:presLayoutVars>
      </dgm:prSet>
      <dgm:spPr/>
    </dgm:pt>
    <dgm:pt modelId="{42566F4D-5F6B-4C8A-A0A9-210DF8C5779D}" type="pres">
      <dgm:prSet presAssocID="{74FFB636-4810-4CE0-92CD-3D21E71CDEF9}" presName="wedge2" presStyleLbl="node1" presStyleIdx="1" presStyleCnt="6"/>
      <dgm:spPr/>
    </dgm:pt>
    <dgm:pt modelId="{67FE6395-1543-440F-9A5C-A878667CAB30}" type="pres">
      <dgm:prSet presAssocID="{74FFB636-4810-4CE0-92CD-3D21E71CDEF9}" presName="dummy2a" presStyleCnt="0"/>
      <dgm:spPr/>
    </dgm:pt>
    <dgm:pt modelId="{A258AB9E-B3E0-4EFB-9E13-072871B3AFEE}" type="pres">
      <dgm:prSet presAssocID="{74FFB636-4810-4CE0-92CD-3D21E71CDEF9}" presName="dummy2b" presStyleCnt="0"/>
      <dgm:spPr/>
    </dgm:pt>
    <dgm:pt modelId="{6D6242CD-1C2F-4D20-8676-0CF104D0528E}" type="pres">
      <dgm:prSet presAssocID="{74FFB636-4810-4CE0-92CD-3D21E71CDEF9}" presName="wedge2Tx" presStyleLbl="node1" presStyleIdx="1" presStyleCnt="6">
        <dgm:presLayoutVars>
          <dgm:chMax val="0"/>
          <dgm:chPref val="0"/>
          <dgm:bulletEnabled val="1"/>
        </dgm:presLayoutVars>
      </dgm:prSet>
      <dgm:spPr/>
    </dgm:pt>
    <dgm:pt modelId="{D5AFF2DE-E2F5-4F36-BD28-1F175DE6F9CF}" type="pres">
      <dgm:prSet presAssocID="{74FFB636-4810-4CE0-92CD-3D21E71CDEF9}" presName="wedge3" presStyleLbl="node1" presStyleIdx="2" presStyleCnt="6"/>
      <dgm:spPr/>
    </dgm:pt>
    <dgm:pt modelId="{E5C9850D-F8D5-44D3-9669-FA1798684945}" type="pres">
      <dgm:prSet presAssocID="{74FFB636-4810-4CE0-92CD-3D21E71CDEF9}" presName="dummy3a" presStyleCnt="0"/>
      <dgm:spPr/>
    </dgm:pt>
    <dgm:pt modelId="{98279F5E-14AD-451E-8BF4-9D799ABC125A}" type="pres">
      <dgm:prSet presAssocID="{74FFB636-4810-4CE0-92CD-3D21E71CDEF9}" presName="dummy3b" presStyleCnt="0"/>
      <dgm:spPr/>
    </dgm:pt>
    <dgm:pt modelId="{9313FEAF-61DA-46E7-A3D5-160276E1195F}" type="pres">
      <dgm:prSet presAssocID="{74FFB636-4810-4CE0-92CD-3D21E71CDEF9}" presName="wedge3Tx" presStyleLbl="node1" presStyleIdx="2" presStyleCnt="6">
        <dgm:presLayoutVars>
          <dgm:chMax val="0"/>
          <dgm:chPref val="0"/>
          <dgm:bulletEnabled val="1"/>
        </dgm:presLayoutVars>
      </dgm:prSet>
      <dgm:spPr/>
    </dgm:pt>
    <dgm:pt modelId="{A8068BE3-DD0A-4A65-8E94-2A13540CD099}" type="pres">
      <dgm:prSet presAssocID="{74FFB636-4810-4CE0-92CD-3D21E71CDEF9}" presName="wedge4" presStyleLbl="node1" presStyleIdx="3" presStyleCnt="6"/>
      <dgm:spPr/>
    </dgm:pt>
    <dgm:pt modelId="{20F953B6-4749-426A-9245-2447F7AA709B}" type="pres">
      <dgm:prSet presAssocID="{74FFB636-4810-4CE0-92CD-3D21E71CDEF9}" presName="dummy4a" presStyleCnt="0"/>
      <dgm:spPr/>
    </dgm:pt>
    <dgm:pt modelId="{D86DFA57-E89F-4BEE-9064-3E2F7248B90A}" type="pres">
      <dgm:prSet presAssocID="{74FFB636-4810-4CE0-92CD-3D21E71CDEF9}" presName="dummy4b" presStyleCnt="0"/>
      <dgm:spPr/>
    </dgm:pt>
    <dgm:pt modelId="{E12119FE-305E-4891-9EAE-293BD34B848A}" type="pres">
      <dgm:prSet presAssocID="{74FFB636-4810-4CE0-92CD-3D21E71CDEF9}" presName="wedge4Tx" presStyleLbl="node1" presStyleIdx="3" presStyleCnt="6">
        <dgm:presLayoutVars>
          <dgm:chMax val="0"/>
          <dgm:chPref val="0"/>
          <dgm:bulletEnabled val="1"/>
        </dgm:presLayoutVars>
      </dgm:prSet>
      <dgm:spPr/>
    </dgm:pt>
    <dgm:pt modelId="{137A2726-53CF-4B7B-B236-B011BE2E9EB7}" type="pres">
      <dgm:prSet presAssocID="{74FFB636-4810-4CE0-92CD-3D21E71CDEF9}" presName="wedge5" presStyleLbl="node1" presStyleIdx="4" presStyleCnt="6"/>
      <dgm:spPr/>
    </dgm:pt>
    <dgm:pt modelId="{F579B612-2BDB-44E7-B125-DAFB43E4CF2A}" type="pres">
      <dgm:prSet presAssocID="{74FFB636-4810-4CE0-92CD-3D21E71CDEF9}" presName="dummy5a" presStyleCnt="0"/>
      <dgm:spPr/>
    </dgm:pt>
    <dgm:pt modelId="{F20D855F-8E9F-46D6-B1F1-ADF82D01185F}" type="pres">
      <dgm:prSet presAssocID="{74FFB636-4810-4CE0-92CD-3D21E71CDEF9}" presName="dummy5b" presStyleCnt="0"/>
      <dgm:spPr/>
    </dgm:pt>
    <dgm:pt modelId="{BF476518-4C4E-44F0-AE1C-EC968CAD6A26}" type="pres">
      <dgm:prSet presAssocID="{74FFB636-4810-4CE0-92CD-3D21E71CDEF9}" presName="wedge5Tx" presStyleLbl="node1" presStyleIdx="4" presStyleCnt="6">
        <dgm:presLayoutVars>
          <dgm:chMax val="0"/>
          <dgm:chPref val="0"/>
          <dgm:bulletEnabled val="1"/>
        </dgm:presLayoutVars>
      </dgm:prSet>
      <dgm:spPr/>
    </dgm:pt>
    <dgm:pt modelId="{9AC8E88E-C558-44AD-9CCA-0D1A946ACD15}" type="pres">
      <dgm:prSet presAssocID="{74FFB636-4810-4CE0-92CD-3D21E71CDEF9}" presName="wedge6" presStyleLbl="node1" presStyleIdx="5" presStyleCnt="6"/>
      <dgm:spPr/>
    </dgm:pt>
    <dgm:pt modelId="{C455619E-D3F0-42D7-B323-6B8546B72AB1}" type="pres">
      <dgm:prSet presAssocID="{74FFB636-4810-4CE0-92CD-3D21E71CDEF9}" presName="dummy6a" presStyleCnt="0"/>
      <dgm:spPr/>
    </dgm:pt>
    <dgm:pt modelId="{277C7D0E-CCAB-43F0-90B1-13CE0DEA9258}" type="pres">
      <dgm:prSet presAssocID="{74FFB636-4810-4CE0-92CD-3D21E71CDEF9}" presName="dummy6b" presStyleCnt="0"/>
      <dgm:spPr/>
    </dgm:pt>
    <dgm:pt modelId="{5D289070-1DE1-46C0-BB33-44B255C13692}" type="pres">
      <dgm:prSet presAssocID="{74FFB636-4810-4CE0-92CD-3D21E71CDEF9}" presName="wedge6Tx" presStyleLbl="node1" presStyleIdx="5" presStyleCnt="6">
        <dgm:presLayoutVars>
          <dgm:chMax val="0"/>
          <dgm:chPref val="0"/>
          <dgm:bulletEnabled val="1"/>
        </dgm:presLayoutVars>
      </dgm:prSet>
      <dgm:spPr/>
    </dgm:pt>
    <dgm:pt modelId="{DFA66453-BFAD-417B-A4A3-526D9033034F}" type="pres">
      <dgm:prSet presAssocID="{3C25AEC2-9224-4399-88FE-88E5C5692275}" presName="arrowWedge1" presStyleLbl="fgSibTrans2D1" presStyleIdx="0" presStyleCnt="6"/>
      <dgm:spPr/>
    </dgm:pt>
    <dgm:pt modelId="{E145325C-0D04-418A-A2EE-C56F1F7D22EF}" type="pres">
      <dgm:prSet presAssocID="{6826AEAB-F32F-4CC1-A678-3B075ED0478E}" presName="arrowWedge2" presStyleLbl="fgSibTrans2D1" presStyleIdx="1" presStyleCnt="6"/>
      <dgm:spPr/>
    </dgm:pt>
    <dgm:pt modelId="{2AD2495F-04F4-4783-9955-66673F55B364}" type="pres">
      <dgm:prSet presAssocID="{0CDD79FC-E667-4A78-97C0-E2BBAF584E52}" presName="arrowWedge3" presStyleLbl="fgSibTrans2D1" presStyleIdx="2" presStyleCnt="6"/>
      <dgm:spPr/>
    </dgm:pt>
    <dgm:pt modelId="{05926463-C99B-4744-A61C-3D0680301D44}" type="pres">
      <dgm:prSet presAssocID="{FA4DBB00-A3FC-4ED8-96BB-DA3ACE5FE0A2}" presName="arrowWedge4" presStyleLbl="fgSibTrans2D1" presStyleIdx="3" presStyleCnt="6"/>
      <dgm:spPr/>
    </dgm:pt>
    <dgm:pt modelId="{98113D58-7789-4396-BA31-FD3DA97FA0B1}" type="pres">
      <dgm:prSet presAssocID="{452B4636-48C4-44B2-9FD4-932278157D25}" presName="arrowWedge5" presStyleLbl="fgSibTrans2D1" presStyleIdx="4" presStyleCnt="6"/>
      <dgm:spPr/>
    </dgm:pt>
    <dgm:pt modelId="{1E517F0B-DB12-441C-9717-FF3A3B693204}" type="pres">
      <dgm:prSet presAssocID="{E06C7764-52A5-4565-8DCC-652C5F13C76A}" presName="arrowWedge6" presStyleLbl="fgSibTrans2D1" presStyleIdx="5" presStyleCnt="6"/>
      <dgm:spPr/>
    </dgm:pt>
  </dgm:ptLst>
  <dgm:cxnLst>
    <dgm:cxn modelId="{46134500-1232-40F4-B099-EEB9EB831FB3}" type="presOf" srcId="{D9A6218D-8818-414A-83F2-90C3C4C8C0C7}" destId="{42566F4D-5F6B-4C8A-A0A9-210DF8C5779D}" srcOrd="0" destOrd="0" presId="urn:microsoft.com/office/officeart/2005/8/layout/cycle8"/>
    <dgm:cxn modelId="{A7E1BA04-3027-4221-8E9D-82AB9149142C}" type="presOf" srcId="{FA6DA670-F9DE-4E0E-9FCF-E2679CDFC81A}" destId="{9313FEAF-61DA-46E7-A3D5-160276E1195F}" srcOrd="1" destOrd="0" presId="urn:microsoft.com/office/officeart/2005/8/layout/cycle8"/>
    <dgm:cxn modelId="{70F9B721-FACA-4FBA-B769-D6C6F4BAFCA5}" srcId="{74FFB636-4810-4CE0-92CD-3D21E71CDEF9}" destId="{FA6DA670-F9DE-4E0E-9FCF-E2679CDFC81A}" srcOrd="2" destOrd="0" parTransId="{33B3B438-8204-4863-A97B-6811BF827D64}" sibTransId="{0CDD79FC-E667-4A78-97C0-E2BBAF584E52}"/>
    <dgm:cxn modelId="{56B2A522-8CD2-406D-8AD3-F872E7729C04}" type="presOf" srcId="{F8E125C9-1D77-46FD-8B23-9DD47BFB735C}" destId="{C72D0087-FCFD-44B3-8B93-E2410EFC3AE4}" srcOrd="0" destOrd="0" presId="urn:microsoft.com/office/officeart/2005/8/layout/cycle8"/>
    <dgm:cxn modelId="{9D868040-1CEB-47B5-975C-6F1031F71C23}" type="presOf" srcId="{F8E125C9-1D77-46FD-8B23-9DD47BFB735C}" destId="{8BC938E3-03FD-4598-A4C8-302E4CA08B6D}" srcOrd="1" destOrd="0" presId="urn:microsoft.com/office/officeart/2005/8/layout/cycle8"/>
    <dgm:cxn modelId="{26649C5E-592C-4A64-AFB7-49255E857860}" type="presOf" srcId="{74FFB636-4810-4CE0-92CD-3D21E71CDEF9}" destId="{FEFEE9DE-1290-4139-8E7B-F39E1E98DDD3}" srcOrd="0" destOrd="0" presId="urn:microsoft.com/office/officeart/2005/8/layout/cycle8"/>
    <dgm:cxn modelId="{433F0943-B06E-4062-9FCB-55EC3A7171C8}" type="presOf" srcId="{08692183-8CF9-4835-83D5-F4389B35A81E}" destId="{5D289070-1DE1-46C0-BB33-44B255C13692}" srcOrd="1" destOrd="0" presId="urn:microsoft.com/office/officeart/2005/8/layout/cycle8"/>
    <dgm:cxn modelId="{1052E867-2E09-48D5-90EE-C3A74A9D1129}" type="presOf" srcId="{0D29C7FD-2425-4B71-914F-B25E90D2E771}" destId="{BF476518-4C4E-44F0-AE1C-EC968CAD6A26}" srcOrd="1" destOrd="0" presId="urn:microsoft.com/office/officeart/2005/8/layout/cycle8"/>
    <dgm:cxn modelId="{DEA4F54B-D2C5-4188-8ED1-431F292A95B5}" srcId="{74FFB636-4810-4CE0-92CD-3D21E71CDEF9}" destId="{D9A6218D-8818-414A-83F2-90C3C4C8C0C7}" srcOrd="1" destOrd="0" parTransId="{C16AAA8E-3C9D-40C3-AA14-F2D872F5E696}" sibTransId="{6826AEAB-F32F-4CC1-A678-3B075ED0478E}"/>
    <dgm:cxn modelId="{5632E86C-5FE8-4918-AE0E-B48BC594D5E7}" type="presOf" srcId="{08692183-8CF9-4835-83D5-F4389B35A81E}" destId="{9AC8E88E-C558-44AD-9CCA-0D1A946ACD15}" srcOrd="0" destOrd="0" presId="urn:microsoft.com/office/officeart/2005/8/layout/cycle8"/>
    <dgm:cxn modelId="{489DA96E-2544-440E-B0AC-B0FBB547F5E9}" type="presOf" srcId="{AE34F7A3-5FBC-4D6E-872F-63CDC5FD60A8}" destId="{E12119FE-305E-4891-9EAE-293BD34B848A}" srcOrd="1" destOrd="0" presId="urn:microsoft.com/office/officeart/2005/8/layout/cycle8"/>
    <dgm:cxn modelId="{E651CC79-029E-427C-B278-5C85DF5B5A4C}" srcId="{74FFB636-4810-4CE0-92CD-3D21E71CDEF9}" destId="{08692183-8CF9-4835-83D5-F4389B35A81E}" srcOrd="5" destOrd="0" parTransId="{DAEAA17B-4DDD-4D34-99DB-FEC5DB231743}" sibTransId="{E06C7764-52A5-4565-8DCC-652C5F13C76A}"/>
    <dgm:cxn modelId="{0381B586-0FAE-4ADD-AED0-40FFC87A3E9B}" srcId="{74FFB636-4810-4CE0-92CD-3D21E71CDEF9}" destId="{F8E125C9-1D77-46FD-8B23-9DD47BFB735C}" srcOrd="0" destOrd="0" parTransId="{07B9FD2C-A976-4E13-88A5-E98A377890F8}" sibTransId="{3C25AEC2-9224-4399-88FE-88E5C5692275}"/>
    <dgm:cxn modelId="{4957D697-7F40-4180-9C28-E8147914C281}" type="presOf" srcId="{AE34F7A3-5FBC-4D6E-872F-63CDC5FD60A8}" destId="{A8068BE3-DD0A-4A65-8E94-2A13540CD099}" srcOrd="0" destOrd="0" presId="urn:microsoft.com/office/officeart/2005/8/layout/cycle8"/>
    <dgm:cxn modelId="{8FDBF2A3-A1CA-4659-BB8F-794B0E45498B}" srcId="{74FFB636-4810-4CE0-92CD-3D21E71CDEF9}" destId="{AE34F7A3-5FBC-4D6E-872F-63CDC5FD60A8}" srcOrd="3" destOrd="0" parTransId="{7F1080D2-FEFD-453C-A4FB-EFD02FDC65B9}" sibTransId="{FA4DBB00-A3FC-4ED8-96BB-DA3ACE5FE0A2}"/>
    <dgm:cxn modelId="{BD798DBD-3582-4DBA-95F1-02DF2F22688B}" type="presOf" srcId="{D9A6218D-8818-414A-83F2-90C3C4C8C0C7}" destId="{6D6242CD-1C2F-4D20-8676-0CF104D0528E}" srcOrd="1" destOrd="0" presId="urn:microsoft.com/office/officeart/2005/8/layout/cycle8"/>
    <dgm:cxn modelId="{D0FA27BF-96EE-4996-9842-BA3D7BE523B6}" type="presOf" srcId="{0D29C7FD-2425-4B71-914F-B25E90D2E771}" destId="{137A2726-53CF-4B7B-B236-B011BE2E9EB7}" srcOrd="0" destOrd="0" presId="urn:microsoft.com/office/officeart/2005/8/layout/cycle8"/>
    <dgm:cxn modelId="{904A1CC1-07CF-40C2-AC0F-AC9E05208603}" type="presOf" srcId="{FA6DA670-F9DE-4E0E-9FCF-E2679CDFC81A}" destId="{D5AFF2DE-E2F5-4F36-BD28-1F175DE6F9CF}" srcOrd="0" destOrd="0" presId="urn:microsoft.com/office/officeart/2005/8/layout/cycle8"/>
    <dgm:cxn modelId="{F484F3CA-2100-407E-8658-6C512F605A13}" srcId="{74FFB636-4810-4CE0-92CD-3D21E71CDEF9}" destId="{0D29C7FD-2425-4B71-914F-B25E90D2E771}" srcOrd="4" destOrd="0" parTransId="{7BB224F2-9161-4966-89AF-D38D3BF17214}" sibTransId="{452B4636-48C4-44B2-9FD4-932278157D25}"/>
    <dgm:cxn modelId="{05E27DAB-D237-427C-B1BA-BAC2EB529266}" type="presParOf" srcId="{FEFEE9DE-1290-4139-8E7B-F39E1E98DDD3}" destId="{C72D0087-FCFD-44B3-8B93-E2410EFC3AE4}" srcOrd="0" destOrd="0" presId="urn:microsoft.com/office/officeart/2005/8/layout/cycle8"/>
    <dgm:cxn modelId="{531A3273-8770-4A33-BC8C-C4AA939A8F46}" type="presParOf" srcId="{FEFEE9DE-1290-4139-8E7B-F39E1E98DDD3}" destId="{AD204093-02DB-40F9-944D-127DBCD0D1CF}" srcOrd="1" destOrd="0" presId="urn:microsoft.com/office/officeart/2005/8/layout/cycle8"/>
    <dgm:cxn modelId="{36470A77-DBD9-4253-B599-2AD89568C023}" type="presParOf" srcId="{FEFEE9DE-1290-4139-8E7B-F39E1E98DDD3}" destId="{4127420A-80CE-4769-862C-22CA4E932ADD}" srcOrd="2" destOrd="0" presId="urn:microsoft.com/office/officeart/2005/8/layout/cycle8"/>
    <dgm:cxn modelId="{118EA205-9238-4CD8-89B2-1EEBF37AF732}" type="presParOf" srcId="{FEFEE9DE-1290-4139-8E7B-F39E1E98DDD3}" destId="{8BC938E3-03FD-4598-A4C8-302E4CA08B6D}" srcOrd="3" destOrd="0" presId="urn:microsoft.com/office/officeart/2005/8/layout/cycle8"/>
    <dgm:cxn modelId="{93D70B66-068B-46A6-8FAA-C26FA8F68BC8}" type="presParOf" srcId="{FEFEE9DE-1290-4139-8E7B-F39E1E98DDD3}" destId="{42566F4D-5F6B-4C8A-A0A9-210DF8C5779D}" srcOrd="4" destOrd="0" presId="urn:microsoft.com/office/officeart/2005/8/layout/cycle8"/>
    <dgm:cxn modelId="{767A0BCA-94CB-48DE-83FE-D56E22E23DD0}" type="presParOf" srcId="{FEFEE9DE-1290-4139-8E7B-F39E1E98DDD3}" destId="{67FE6395-1543-440F-9A5C-A878667CAB30}" srcOrd="5" destOrd="0" presId="urn:microsoft.com/office/officeart/2005/8/layout/cycle8"/>
    <dgm:cxn modelId="{4C6BF861-564D-48B6-A2F8-AB5D11EC75B6}" type="presParOf" srcId="{FEFEE9DE-1290-4139-8E7B-F39E1E98DDD3}" destId="{A258AB9E-B3E0-4EFB-9E13-072871B3AFEE}" srcOrd="6" destOrd="0" presId="urn:microsoft.com/office/officeart/2005/8/layout/cycle8"/>
    <dgm:cxn modelId="{C099EEA5-85C2-4EFD-82B9-D34AE8420A43}" type="presParOf" srcId="{FEFEE9DE-1290-4139-8E7B-F39E1E98DDD3}" destId="{6D6242CD-1C2F-4D20-8676-0CF104D0528E}" srcOrd="7" destOrd="0" presId="urn:microsoft.com/office/officeart/2005/8/layout/cycle8"/>
    <dgm:cxn modelId="{41689E31-00CD-44F7-ADD3-D26AF13D0FD3}" type="presParOf" srcId="{FEFEE9DE-1290-4139-8E7B-F39E1E98DDD3}" destId="{D5AFF2DE-E2F5-4F36-BD28-1F175DE6F9CF}" srcOrd="8" destOrd="0" presId="urn:microsoft.com/office/officeart/2005/8/layout/cycle8"/>
    <dgm:cxn modelId="{A4BF8C2B-24AA-4145-B494-E36A135E72EE}" type="presParOf" srcId="{FEFEE9DE-1290-4139-8E7B-F39E1E98DDD3}" destId="{E5C9850D-F8D5-44D3-9669-FA1798684945}" srcOrd="9" destOrd="0" presId="urn:microsoft.com/office/officeart/2005/8/layout/cycle8"/>
    <dgm:cxn modelId="{FE30C885-3B81-4DC0-9246-897CCDF96694}" type="presParOf" srcId="{FEFEE9DE-1290-4139-8E7B-F39E1E98DDD3}" destId="{98279F5E-14AD-451E-8BF4-9D799ABC125A}" srcOrd="10" destOrd="0" presId="urn:microsoft.com/office/officeart/2005/8/layout/cycle8"/>
    <dgm:cxn modelId="{503DF74D-9C81-4949-B3B4-F393FD23C584}" type="presParOf" srcId="{FEFEE9DE-1290-4139-8E7B-F39E1E98DDD3}" destId="{9313FEAF-61DA-46E7-A3D5-160276E1195F}" srcOrd="11" destOrd="0" presId="urn:microsoft.com/office/officeart/2005/8/layout/cycle8"/>
    <dgm:cxn modelId="{317E7BED-46A3-41D4-A97C-532F9836F6D2}" type="presParOf" srcId="{FEFEE9DE-1290-4139-8E7B-F39E1E98DDD3}" destId="{A8068BE3-DD0A-4A65-8E94-2A13540CD099}" srcOrd="12" destOrd="0" presId="urn:microsoft.com/office/officeart/2005/8/layout/cycle8"/>
    <dgm:cxn modelId="{6F38377A-B5FC-4AAD-ADAD-61527A727A89}" type="presParOf" srcId="{FEFEE9DE-1290-4139-8E7B-F39E1E98DDD3}" destId="{20F953B6-4749-426A-9245-2447F7AA709B}" srcOrd="13" destOrd="0" presId="urn:microsoft.com/office/officeart/2005/8/layout/cycle8"/>
    <dgm:cxn modelId="{3DB95044-F743-4117-AC4D-E393F902CD95}" type="presParOf" srcId="{FEFEE9DE-1290-4139-8E7B-F39E1E98DDD3}" destId="{D86DFA57-E89F-4BEE-9064-3E2F7248B90A}" srcOrd="14" destOrd="0" presId="urn:microsoft.com/office/officeart/2005/8/layout/cycle8"/>
    <dgm:cxn modelId="{18F732FE-4AD7-4FC3-9793-584AC71DB2D2}" type="presParOf" srcId="{FEFEE9DE-1290-4139-8E7B-F39E1E98DDD3}" destId="{E12119FE-305E-4891-9EAE-293BD34B848A}" srcOrd="15" destOrd="0" presId="urn:microsoft.com/office/officeart/2005/8/layout/cycle8"/>
    <dgm:cxn modelId="{D9015BE5-786E-416E-9F80-E8755D56957E}" type="presParOf" srcId="{FEFEE9DE-1290-4139-8E7B-F39E1E98DDD3}" destId="{137A2726-53CF-4B7B-B236-B011BE2E9EB7}" srcOrd="16" destOrd="0" presId="urn:microsoft.com/office/officeart/2005/8/layout/cycle8"/>
    <dgm:cxn modelId="{E4F54E1F-8F5B-4E10-88E6-6156ECF079DB}" type="presParOf" srcId="{FEFEE9DE-1290-4139-8E7B-F39E1E98DDD3}" destId="{F579B612-2BDB-44E7-B125-DAFB43E4CF2A}" srcOrd="17" destOrd="0" presId="urn:microsoft.com/office/officeart/2005/8/layout/cycle8"/>
    <dgm:cxn modelId="{73335534-5006-4E89-91F1-243FFD37F993}" type="presParOf" srcId="{FEFEE9DE-1290-4139-8E7B-F39E1E98DDD3}" destId="{F20D855F-8E9F-46D6-B1F1-ADF82D01185F}" srcOrd="18" destOrd="0" presId="urn:microsoft.com/office/officeart/2005/8/layout/cycle8"/>
    <dgm:cxn modelId="{BF7EEDC7-7720-415C-869C-B2E8C1193FFB}" type="presParOf" srcId="{FEFEE9DE-1290-4139-8E7B-F39E1E98DDD3}" destId="{BF476518-4C4E-44F0-AE1C-EC968CAD6A26}" srcOrd="19" destOrd="0" presId="urn:microsoft.com/office/officeart/2005/8/layout/cycle8"/>
    <dgm:cxn modelId="{49AB4EE8-4168-4E36-810C-3AAB399C4B29}" type="presParOf" srcId="{FEFEE9DE-1290-4139-8E7B-F39E1E98DDD3}" destId="{9AC8E88E-C558-44AD-9CCA-0D1A946ACD15}" srcOrd="20" destOrd="0" presId="urn:microsoft.com/office/officeart/2005/8/layout/cycle8"/>
    <dgm:cxn modelId="{387A2D93-774C-41E2-B79F-EF27854657B7}" type="presParOf" srcId="{FEFEE9DE-1290-4139-8E7B-F39E1E98DDD3}" destId="{C455619E-D3F0-42D7-B323-6B8546B72AB1}" srcOrd="21" destOrd="0" presId="urn:microsoft.com/office/officeart/2005/8/layout/cycle8"/>
    <dgm:cxn modelId="{C0FD5165-150A-4CE1-ABFD-ABC6E8DEDCE0}" type="presParOf" srcId="{FEFEE9DE-1290-4139-8E7B-F39E1E98DDD3}" destId="{277C7D0E-CCAB-43F0-90B1-13CE0DEA9258}" srcOrd="22" destOrd="0" presId="urn:microsoft.com/office/officeart/2005/8/layout/cycle8"/>
    <dgm:cxn modelId="{993FD6C8-D3C3-4C8E-A936-7997D7BA1EC0}" type="presParOf" srcId="{FEFEE9DE-1290-4139-8E7B-F39E1E98DDD3}" destId="{5D289070-1DE1-46C0-BB33-44B255C13692}" srcOrd="23" destOrd="0" presId="urn:microsoft.com/office/officeart/2005/8/layout/cycle8"/>
    <dgm:cxn modelId="{EC3592F0-470C-4737-9CF9-75F49490FC75}" type="presParOf" srcId="{FEFEE9DE-1290-4139-8E7B-F39E1E98DDD3}" destId="{DFA66453-BFAD-417B-A4A3-526D9033034F}" srcOrd="24" destOrd="0" presId="urn:microsoft.com/office/officeart/2005/8/layout/cycle8"/>
    <dgm:cxn modelId="{BA3BC39C-8732-440D-BDA5-9CC7CA57B9F5}" type="presParOf" srcId="{FEFEE9DE-1290-4139-8E7B-F39E1E98DDD3}" destId="{E145325C-0D04-418A-A2EE-C56F1F7D22EF}" srcOrd="25" destOrd="0" presId="urn:microsoft.com/office/officeart/2005/8/layout/cycle8"/>
    <dgm:cxn modelId="{D5E98D9C-0F8B-42B0-84DD-73AEC9D73316}" type="presParOf" srcId="{FEFEE9DE-1290-4139-8E7B-F39E1E98DDD3}" destId="{2AD2495F-04F4-4783-9955-66673F55B364}" srcOrd="26" destOrd="0" presId="urn:microsoft.com/office/officeart/2005/8/layout/cycle8"/>
    <dgm:cxn modelId="{02DC0B41-6BF0-4FC6-94C4-04B2B9890DAB}" type="presParOf" srcId="{FEFEE9DE-1290-4139-8E7B-F39E1E98DDD3}" destId="{05926463-C99B-4744-A61C-3D0680301D44}" srcOrd="27" destOrd="0" presId="urn:microsoft.com/office/officeart/2005/8/layout/cycle8"/>
    <dgm:cxn modelId="{F7965AD1-566A-468C-84DA-1F903304E2DD}" type="presParOf" srcId="{FEFEE9DE-1290-4139-8E7B-F39E1E98DDD3}" destId="{98113D58-7789-4396-BA31-FD3DA97FA0B1}" srcOrd="28" destOrd="0" presId="urn:microsoft.com/office/officeart/2005/8/layout/cycle8"/>
    <dgm:cxn modelId="{6EA27695-EC23-43DE-BE3D-53C54FC8A720}" type="presParOf" srcId="{FEFEE9DE-1290-4139-8E7B-F39E1E98DDD3}" destId="{1E517F0B-DB12-441C-9717-FF3A3B693204}" srcOrd="2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7856AE2-2B89-4F13-B551-49DA59A096C3}" type="doc">
      <dgm:prSet loTypeId="urn:microsoft.com/office/officeart/2008/layout/HorizontalMultiLevelHierarchy" loCatId="hierarchy" qsTypeId="urn:microsoft.com/office/officeart/2005/8/quickstyle/simple5" qsCatId="simple" csTypeId="urn:microsoft.com/office/officeart/2005/8/colors/colorful1" csCatId="colorful" phldr="1"/>
      <dgm:spPr/>
      <dgm:t>
        <a:bodyPr/>
        <a:lstStyle/>
        <a:p>
          <a:endParaRPr lang="en-US"/>
        </a:p>
      </dgm:t>
    </dgm:pt>
    <dgm:pt modelId="{96EA83FF-339B-42CA-A3E2-864241F59008}">
      <dgm:prSet phldrT="[Text]" custT="1"/>
      <dgm:spPr/>
      <dgm:t>
        <a:bodyPr/>
        <a:lstStyle/>
        <a:p>
          <a:r>
            <a:rPr lang="fa-IR" sz="1800">
              <a:cs typeface="B Titr" panose="00000700000000000000" pitchFamily="2" charset="-78"/>
            </a:rPr>
            <a:t>گونه شناسی خوشه های صنعتی/منطقه ای</a:t>
          </a:r>
          <a:endParaRPr lang="en-US" sz="1800">
            <a:cs typeface="B Titr" panose="00000700000000000000" pitchFamily="2" charset="-78"/>
          </a:endParaRPr>
        </a:p>
      </dgm:t>
    </dgm:pt>
    <dgm:pt modelId="{0560932F-04BF-4823-9574-55F8B26FD8DC}" type="parTrans" cxnId="{C1413C3C-866E-4085-817C-37C29CACC4F3}">
      <dgm:prSet/>
      <dgm:spPr/>
      <dgm:t>
        <a:bodyPr/>
        <a:lstStyle/>
        <a:p>
          <a:endParaRPr lang="en-US"/>
        </a:p>
      </dgm:t>
    </dgm:pt>
    <dgm:pt modelId="{F3968A4B-DBA2-4A38-8CF4-234610CE640B}" type="sibTrans" cxnId="{C1413C3C-866E-4085-817C-37C29CACC4F3}">
      <dgm:prSet/>
      <dgm:spPr/>
      <dgm:t>
        <a:bodyPr/>
        <a:lstStyle/>
        <a:p>
          <a:endParaRPr lang="en-US"/>
        </a:p>
      </dgm:t>
    </dgm:pt>
    <dgm:pt modelId="{79F2BC52-E551-46D9-83D7-323A304FE645}">
      <dgm:prSet phldrT="[Text]" custT="1"/>
      <dgm:spPr/>
      <dgm:t>
        <a:bodyPr/>
        <a:lstStyle/>
        <a:p>
          <a:r>
            <a:rPr lang="fa-IR" sz="1600">
              <a:cs typeface="B Titr" panose="00000700000000000000" pitchFamily="2" charset="-78"/>
            </a:rPr>
            <a:t>شناسایی اهمیت اقتصادی خوشه</a:t>
          </a:r>
          <a:endParaRPr lang="en-US" sz="1600">
            <a:cs typeface="B Titr" panose="00000700000000000000" pitchFamily="2" charset="-78"/>
          </a:endParaRPr>
        </a:p>
      </dgm:t>
    </dgm:pt>
    <dgm:pt modelId="{9FCBEFDD-1E9E-4F58-9340-8630184AA8CF}" type="parTrans" cxnId="{637D030B-3F7A-4B46-9680-236E05620595}">
      <dgm:prSet/>
      <dgm:spPr/>
      <dgm:t>
        <a:bodyPr/>
        <a:lstStyle/>
        <a:p>
          <a:endParaRPr lang="en-US"/>
        </a:p>
      </dgm:t>
    </dgm:pt>
    <dgm:pt modelId="{E4A11759-CFAF-4D13-91EB-D91617C9177D}" type="sibTrans" cxnId="{637D030B-3F7A-4B46-9680-236E05620595}">
      <dgm:prSet/>
      <dgm:spPr/>
      <dgm:t>
        <a:bodyPr/>
        <a:lstStyle/>
        <a:p>
          <a:endParaRPr lang="en-US"/>
        </a:p>
      </dgm:t>
    </dgm:pt>
    <dgm:pt modelId="{76A271C2-9F1C-4ED3-AFAA-65C358BC7166}">
      <dgm:prSet phldrT="[Text]" custT="1"/>
      <dgm:spPr/>
      <dgm:t>
        <a:bodyPr/>
        <a:lstStyle/>
        <a:p>
          <a:r>
            <a:rPr lang="fa-IR" sz="1600" dirty="0">
              <a:cs typeface="B Titr" panose="00000700000000000000" pitchFamily="2" charset="-78"/>
            </a:rPr>
            <a:t>شناسایی نحوه حکمرانی تعاملات بین بنگاهی درخوشه</a:t>
          </a:r>
          <a:endParaRPr lang="en-US" sz="1600" dirty="0">
            <a:cs typeface="B Titr" panose="00000700000000000000" pitchFamily="2" charset="-78"/>
          </a:endParaRPr>
        </a:p>
      </dgm:t>
    </dgm:pt>
    <dgm:pt modelId="{ABFB274B-674F-4EFB-8AF6-69BACB5FF1B6}" type="parTrans" cxnId="{6097EECE-2D67-45A9-9D89-29CF12400082}">
      <dgm:prSet/>
      <dgm:spPr/>
      <dgm:t>
        <a:bodyPr/>
        <a:lstStyle/>
        <a:p>
          <a:endParaRPr lang="en-US"/>
        </a:p>
      </dgm:t>
    </dgm:pt>
    <dgm:pt modelId="{BA10BAF4-951F-4091-98B8-9A63C8C5B0DB}" type="sibTrans" cxnId="{6097EECE-2D67-45A9-9D89-29CF12400082}">
      <dgm:prSet/>
      <dgm:spPr/>
      <dgm:t>
        <a:bodyPr/>
        <a:lstStyle/>
        <a:p>
          <a:endParaRPr lang="en-US"/>
        </a:p>
      </dgm:t>
    </dgm:pt>
    <dgm:pt modelId="{583243D1-DBB9-4B1C-B927-2B2545EFC88B}">
      <dgm:prSet phldrT="[Text]" custT="1"/>
      <dgm:spPr/>
      <dgm:t>
        <a:bodyPr/>
        <a:lstStyle/>
        <a:p>
          <a:r>
            <a:rPr lang="fa-IR" sz="1600">
              <a:cs typeface="B Titr" panose="00000700000000000000" pitchFamily="2" charset="-78"/>
            </a:rPr>
            <a:t>شناسایی نوع تمرکزتصمیم گیری</a:t>
          </a:r>
          <a:endParaRPr lang="en-US" sz="1600">
            <a:cs typeface="B Titr" panose="00000700000000000000" pitchFamily="2" charset="-78"/>
          </a:endParaRPr>
        </a:p>
      </dgm:t>
    </dgm:pt>
    <dgm:pt modelId="{9794544F-A95C-4EDB-B8FE-004763F98CA4}" type="parTrans" cxnId="{AF252247-D25E-4FF0-AFE1-77C34002E721}">
      <dgm:prSet/>
      <dgm:spPr/>
      <dgm:t>
        <a:bodyPr/>
        <a:lstStyle/>
        <a:p>
          <a:endParaRPr lang="en-US"/>
        </a:p>
      </dgm:t>
    </dgm:pt>
    <dgm:pt modelId="{1A1E9EE5-23A2-4A1C-B0FE-3E13F2DDBF83}" type="sibTrans" cxnId="{AF252247-D25E-4FF0-AFE1-77C34002E721}">
      <dgm:prSet/>
      <dgm:spPr/>
      <dgm:t>
        <a:bodyPr/>
        <a:lstStyle/>
        <a:p>
          <a:endParaRPr lang="en-US"/>
        </a:p>
      </dgm:t>
    </dgm:pt>
    <dgm:pt modelId="{2C95E6B3-A892-43C9-ABF8-27132BACDE1B}">
      <dgm:prSet phldrT="[Text]" custT="1"/>
      <dgm:spPr/>
      <dgm:t>
        <a:bodyPr/>
        <a:lstStyle/>
        <a:p>
          <a:r>
            <a:rPr lang="fa-IR" sz="1600" dirty="0">
              <a:cs typeface="B Titr" panose="00000700000000000000" pitchFamily="2" charset="-78"/>
            </a:rPr>
            <a:t>شناسایی توان هماهنگی خوشه </a:t>
          </a:r>
          <a:endParaRPr lang="en-US" sz="1600" dirty="0">
            <a:cs typeface="B Titr" panose="00000700000000000000" pitchFamily="2" charset="-78"/>
          </a:endParaRPr>
        </a:p>
      </dgm:t>
    </dgm:pt>
    <dgm:pt modelId="{23A12C2B-181C-4213-A5D8-3BC539C5F4D5}" type="parTrans" cxnId="{281C6516-85B6-428A-A1AC-D7D312C15009}">
      <dgm:prSet/>
      <dgm:spPr/>
      <dgm:t>
        <a:bodyPr/>
        <a:lstStyle/>
        <a:p>
          <a:endParaRPr lang="en-US"/>
        </a:p>
      </dgm:t>
    </dgm:pt>
    <dgm:pt modelId="{7FD23A9A-C7C7-40D9-A904-CCD4739A8503}" type="sibTrans" cxnId="{281C6516-85B6-428A-A1AC-D7D312C15009}">
      <dgm:prSet/>
      <dgm:spPr/>
      <dgm:t>
        <a:bodyPr/>
        <a:lstStyle/>
        <a:p>
          <a:endParaRPr lang="en-US"/>
        </a:p>
      </dgm:t>
    </dgm:pt>
    <dgm:pt modelId="{2AE7A6B6-1A47-4913-811C-865CFD91FA43}" type="pres">
      <dgm:prSet presAssocID="{A7856AE2-2B89-4F13-B551-49DA59A096C3}" presName="Name0" presStyleCnt="0">
        <dgm:presLayoutVars>
          <dgm:chPref val="1"/>
          <dgm:dir/>
          <dgm:animOne val="branch"/>
          <dgm:animLvl val="lvl"/>
          <dgm:resizeHandles val="exact"/>
        </dgm:presLayoutVars>
      </dgm:prSet>
      <dgm:spPr/>
    </dgm:pt>
    <dgm:pt modelId="{0BFBA3BA-2267-4404-9D6E-6472E228D648}" type="pres">
      <dgm:prSet presAssocID="{96EA83FF-339B-42CA-A3E2-864241F59008}" presName="root1" presStyleCnt="0"/>
      <dgm:spPr/>
    </dgm:pt>
    <dgm:pt modelId="{362C88B0-9B0B-4FFB-97B4-0D6D9D922F7E}" type="pres">
      <dgm:prSet presAssocID="{96EA83FF-339B-42CA-A3E2-864241F59008}" presName="LevelOneTextNode" presStyleLbl="node0" presStyleIdx="0" presStyleCnt="1">
        <dgm:presLayoutVars>
          <dgm:chPref val="3"/>
        </dgm:presLayoutVars>
      </dgm:prSet>
      <dgm:spPr/>
    </dgm:pt>
    <dgm:pt modelId="{801C971A-872E-4C44-98E9-A802B7E3158F}" type="pres">
      <dgm:prSet presAssocID="{96EA83FF-339B-42CA-A3E2-864241F59008}" presName="level2hierChild" presStyleCnt="0"/>
      <dgm:spPr/>
    </dgm:pt>
    <dgm:pt modelId="{6B87B227-98C4-4155-A29C-EF7DA546379C}" type="pres">
      <dgm:prSet presAssocID="{9FCBEFDD-1E9E-4F58-9340-8630184AA8CF}" presName="conn2-1" presStyleLbl="parChTrans1D2" presStyleIdx="0" presStyleCnt="4"/>
      <dgm:spPr/>
    </dgm:pt>
    <dgm:pt modelId="{9F1773F1-49A1-4A89-A410-0BA1EE18B504}" type="pres">
      <dgm:prSet presAssocID="{9FCBEFDD-1E9E-4F58-9340-8630184AA8CF}" presName="connTx" presStyleLbl="parChTrans1D2" presStyleIdx="0" presStyleCnt="4"/>
      <dgm:spPr/>
    </dgm:pt>
    <dgm:pt modelId="{2852E90F-EDA8-43ED-9DE6-2E9BF2292364}" type="pres">
      <dgm:prSet presAssocID="{79F2BC52-E551-46D9-83D7-323A304FE645}" presName="root2" presStyleCnt="0"/>
      <dgm:spPr/>
    </dgm:pt>
    <dgm:pt modelId="{1D3388FE-9DC1-4344-AF6C-6B987BB9922A}" type="pres">
      <dgm:prSet presAssocID="{79F2BC52-E551-46D9-83D7-323A304FE645}" presName="LevelTwoTextNode" presStyleLbl="node2" presStyleIdx="0" presStyleCnt="4">
        <dgm:presLayoutVars>
          <dgm:chPref val="3"/>
        </dgm:presLayoutVars>
      </dgm:prSet>
      <dgm:spPr/>
    </dgm:pt>
    <dgm:pt modelId="{59AC2FAC-0389-4308-B0A8-1EAF875AB4DB}" type="pres">
      <dgm:prSet presAssocID="{79F2BC52-E551-46D9-83D7-323A304FE645}" presName="level3hierChild" presStyleCnt="0"/>
      <dgm:spPr/>
    </dgm:pt>
    <dgm:pt modelId="{6FD55852-9A88-4D65-9ADD-728D59968E7F}" type="pres">
      <dgm:prSet presAssocID="{ABFB274B-674F-4EFB-8AF6-69BACB5FF1B6}" presName="conn2-1" presStyleLbl="parChTrans1D2" presStyleIdx="1" presStyleCnt="4"/>
      <dgm:spPr/>
    </dgm:pt>
    <dgm:pt modelId="{2E5FF4EE-B76F-40A6-812C-7A74E7388083}" type="pres">
      <dgm:prSet presAssocID="{ABFB274B-674F-4EFB-8AF6-69BACB5FF1B6}" presName="connTx" presStyleLbl="parChTrans1D2" presStyleIdx="1" presStyleCnt="4"/>
      <dgm:spPr/>
    </dgm:pt>
    <dgm:pt modelId="{8DD0384E-87A3-4F83-952A-346556DE4356}" type="pres">
      <dgm:prSet presAssocID="{76A271C2-9F1C-4ED3-AFAA-65C358BC7166}" presName="root2" presStyleCnt="0"/>
      <dgm:spPr/>
    </dgm:pt>
    <dgm:pt modelId="{B6DA8379-5D80-4DA1-A39D-5AD3EFE779A2}" type="pres">
      <dgm:prSet presAssocID="{76A271C2-9F1C-4ED3-AFAA-65C358BC7166}" presName="LevelTwoTextNode" presStyleLbl="node2" presStyleIdx="1" presStyleCnt="4">
        <dgm:presLayoutVars>
          <dgm:chPref val="3"/>
        </dgm:presLayoutVars>
      </dgm:prSet>
      <dgm:spPr/>
    </dgm:pt>
    <dgm:pt modelId="{AE2D71C2-A097-456B-BBCE-72D5DA12B0E4}" type="pres">
      <dgm:prSet presAssocID="{76A271C2-9F1C-4ED3-AFAA-65C358BC7166}" presName="level3hierChild" presStyleCnt="0"/>
      <dgm:spPr/>
    </dgm:pt>
    <dgm:pt modelId="{B01AE005-F779-40E3-BADB-BA1CAB914735}" type="pres">
      <dgm:prSet presAssocID="{9794544F-A95C-4EDB-B8FE-004763F98CA4}" presName="conn2-1" presStyleLbl="parChTrans1D2" presStyleIdx="2" presStyleCnt="4"/>
      <dgm:spPr/>
    </dgm:pt>
    <dgm:pt modelId="{FD90E13B-812D-42D4-BF61-E6CCCE4A21F3}" type="pres">
      <dgm:prSet presAssocID="{9794544F-A95C-4EDB-B8FE-004763F98CA4}" presName="connTx" presStyleLbl="parChTrans1D2" presStyleIdx="2" presStyleCnt="4"/>
      <dgm:spPr/>
    </dgm:pt>
    <dgm:pt modelId="{F3794AB0-F782-4072-AAD7-632FF1E55F87}" type="pres">
      <dgm:prSet presAssocID="{583243D1-DBB9-4B1C-B927-2B2545EFC88B}" presName="root2" presStyleCnt="0"/>
      <dgm:spPr/>
    </dgm:pt>
    <dgm:pt modelId="{2763DAD1-DB96-4010-BFF3-93EE602D2FAA}" type="pres">
      <dgm:prSet presAssocID="{583243D1-DBB9-4B1C-B927-2B2545EFC88B}" presName="LevelTwoTextNode" presStyleLbl="node2" presStyleIdx="2" presStyleCnt="4">
        <dgm:presLayoutVars>
          <dgm:chPref val="3"/>
        </dgm:presLayoutVars>
      </dgm:prSet>
      <dgm:spPr/>
    </dgm:pt>
    <dgm:pt modelId="{0EBE1CC9-1A41-453F-803C-4F42585C8E6E}" type="pres">
      <dgm:prSet presAssocID="{583243D1-DBB9-4B1C-B927-2B2545EFC88B}" presName="level3hierChild" presStyleCnt="0"/>
      <dgm:spPr/>
    </dgm:pt>
    <dgm:pt modelId="{370A6815-DA51-4930-969E-25D4AE40D1FA}" type="pres">
      <dgm:prSet presAssocID="{23A12C2B-181C-4213-A5D8-3BC539C5F4D5}" presName="conn2-1" presStyleLbl="parChTrans1D2" presStyleIdx="3" presStyleCnt="4"/>
      <dgm:spPr/>
    </dgm:pt>
    <dgm:pt modelId="{4C6AE42E-835B-49E9-83D8-0D7AE6F9D917}" type="pres">
      <dgm:prSet presAssocID="{23A12C2B-181C-4213-A5D8-3BC539C5F4D5}" presName="connTx" presStyleLbl="parChTrans1D2" presStyleIdx="3" presStyleCnt="4"/>
      <dgm:spPr/>
    </dgm:pt>
    <dgm:pt modelId="{064CC0C8-673D-4802-A734-7B6EDA9254EC}" type="pres">
      <dgm:prSet presAssocID="{2C95E6B3-A892-43C9-ABF8-27132BACDE1B}" presName="root2" presStyleCnt="0"/>
      <dgm:spPr/>
    </dgm:pt>
    <dgm:pt modelId="{B988B6A6-F317-436D-91E3-3A676DF5E113}" type="pres">
      <dgm:prSet presAssocID="{2C95E6B3-A892-43C9-ABF8-27132BACDE1B}" presName="LevelTwoTextNode" presStyleLbl="node2" presStyleIdx="3" presStyleCnt="4">
        <dgm:presLayoutVars>
          <dgm:chPref val="3"/>
        </dgm:presLayoutVars>
      </dgm:prSet>
      <dgm:spPr/>
    </dgm:pt>
    <dgm:pt modelId="{73DC6E1C-9880-4CE0-9658-2DE1CECD1235}" type="pres">
      <dgm:prSet presAssocID="{2C95E6B3-A892-43C9-ABF8-27132BACDE1B}" presName="level3hierChild" presStyleCnt="0"/>
      <dgm:spPr/>
    </dgm:pt>
  </dgm:ptLst>
  <dgm:cxnLst>
    <dgm:cxn modelId="{5654F108-86BA-464B-A839-1ABB7DA5F430}" type="presOf" srcId="{9794544F-A95C-4EDB-B8FE-004763F98CA4}" destId="{B01AE005-F779-40E3-BADB-BA1CAB914735}" srcOrd="0" destOrd="0" presId="urn:microsoft.com/office/officeart/2008/layout/HorizontalMultiLevelHierarchy"/>
    <dgm:cxn modelId="{637D030B-3F7A-4B46-9680-236E05620595}" srcId="{96EA83FF-339B-42CA-A3E2-864241F59008}" destId="{79F2BC52-E551-46D9-83D7-323A304FE645}" srcOrd="0" destOrd="0" parTransId="{9FCBEFDD-1E9E-4F58-9340-8630184AA8CF}" sibTransId="{E4A11759-CFAF-4D13-91EB-D91617C9177D}"/>
    <dgm:cxn modelId="{56268011-6383-45AE-A089-848753B1DB30}" type="presOf" srcId="{79F2BC52-E551-46D9-83D7-323A304FE645}" destId="{1D3388FE-9DC1-4344-AF6C-6B987BB9922A}" srcOrd="0" destOrd="0" presId="urn:microsoft.com/office/officeart/2008/layout/HorizontalMultiLevelHierarchy"/>
    <dgm:cxn modelId="{281C6516-85B6-428A-A1AC-D7D312C15009}" srcId="{96EA83FF-339B-42CA-A3E2-864241F59008}" destId="{2C95E6B3-A892-43C9-ABF8-27132BACDE1B}" srcOrd="3" destOrd="0" parTransId="{23A12C2B-181C-4213-A5D8-3BC539C5F4D5}" sibTransId="{7FD23A9A-C7C7-40D9-A904-CCD4739A8503}"/>
    <dgm:cxn modelId="{5431FD27-9D0F-41C4-97C4-FB36755A47CB}" type="presOf" srcId="{ABFB274B-674F-4EFB-8AF6-69BACB5FF1B6}" destId="{6FD55852-9A88-4D65-9ADD-728D59968E7F}" srcOrd="0" destOrd="0" presId="urn:microsoft.com/office/officeart/2008/layout/HorizontalMultiLevelHierarchy"/>
    <dgm:cxn modelId="{DF6A262A-BCAC-4B35-B832-BA4B665BB0E2}" type="presOf" srcId="{A7856AE2-2B89-4F13-B551-49DA59A096C3}" destId="{2AE7A6B6-1A47-4913-811C-865CFD91FA43}" srcOrd="0" destOrd="0" presId="urn:microsoft.com/office/officeart/2008/layout/HorizontalMultiLevelHierarchy"/>
    <dgm:cxn modelId="{C1413C3C-866E-4085-817C-37C29CACC4F3}" srcId="{A7856AE2-2B89-4F13-B551-49DA59A096C3}" destId="{96EA83FF-339B-42CA-A3E2-864241F59008}" srcOrd="0" destOrd="0" parTransId="{0560932F-04BF-4823-9574-55F8B26FD8DC}" sibTransId="{F3968A4B-DBA2-4A38-8CF4-234610CE640B}"/>
    <dgm:cxn modelId="{FF1A9A65-2F51-4662-A583-EF0B070213C0}" type="presOf" srcId="{76A271C2-9F1C-4ED3-AFAA-65C358BC7166}" destId="{B6DA8379-5D80-4DA1-A39D-5AD3EFE779A2}" srcOrd="0" destOrd="0" presId="urn:microsoft.com/office/officeart/2008/layout/HorizontalMultiLevelHierarchy"/>
    <dgm:cxn modelId="{AF252247-D25E-4FF0-AFE1-77C34002E721}" srcId="{96EA83FF-339B-42CA-A3E2-864241F59008}" destId="{583243D1-DBB9-4B1C-B927-2B2545EFC88B}" srcOrd="2" destOrd="0" parTransId="{9794544F-A95C-4EDB-B8FE-004763F98CA4}" sibTransId="{1A1E9EE5-23A2-4A1C-B0FE-3E13F2DDBF83}"/>
    <dgm:cxn modelId="{008AAF79-46C7-4924-A591-2381CAC0D187}" type="presOf" srcId="{9FCBEFDD-1E9E-4F58-9340-8630184AA8CF}" destId="{9F1773F1-49A1-4A89-A410-0BA1EE18B504}" srcOrd="1" destOrd="0" presId="urn:microsoft.com/office/officeart/2008/layout/HorizontalMultiLevelHierarchy"/>
    <dgm:cxn modelId="{91AEDD84-B32F-41FB-83E9-933357FC98C9}" type="presOf" srcId="{ABFB274B-674F-4EFB-8AF6-69BACB5FF1B6}" destId="{2E5FF4EE-B76F-40A6-812C-7A74E7388083}" srcOrd="1" destOrd="0" presId="urn:microsoft.com/office/officeart/2008/layout/HorizontalMultiLevelHierarchy"/>
    <dgm:cxn modelId="{A0C02588-BB89-4E0A-B282-E06909EBED95}" type="presOf" srcId="{23A12C2B-181C-4213-A5D8-3BC539C5F4D5}" destId="{4C6AE42E-835B-49E9-83D8-0D7AE6F9D917}" srcOrd="1" destOrd="0" presId="urn:microsoft.com/office/officeart/2008/layout/HorizontalMultiLevelHierarchy"/>
    <dgm:cxn modelId="{DF0F53AD-CEA4-4FF9-975D-243967E32A93}" type="presOf" srcId="{9FCBEFDD-1E9E-4F58-9340-8630184AA8CF}" destId="{6B87B227-98C4-4155-A29C-EF7DA546379C}" srcOrd="0" destOrd="0" presId="urn:microsoft.com/office/officeart/2008/layout/HorizontalMultiLevelHierarchy"/>
    <dgm:cxn modelId="{4AC223AF-3554-4A4E-A18D-D402B76E5BF6}" type="presOf" srcId="{2C95E6B3-A892-43C9-ABF8-27132BACDE1B}" destId="{B988B6A6-F317-436D-91E3-3A676DF5E113}" srcOrd="0" destOrd="0" presId="urn:microsoft.com/office/officeart/2008/layout/HorizontalMultiLevelHierarchy"/>
    <dgm:cxn modelId="{48FBB6C6-ABAE-4CCB-97FF-1377BB7825C4}" type="presOf" srcId="{583243D1-DBB9-4B1C-B927-2B2545EFC88B}" destId="{2763DAD1-DB96-4010-BFF3-93EE602D2FAA}" srcOrd="0" destOrd="0" presId="urn:microsoft.com/office/officeart/2008/layout/HorizontalMultiLevelHierarchy"/>
    <dgm:cxn modelId="{BB680AC7-F47B-461C-8008-63A36BE63B6E}" type="presOf" srcId="{9794544F-A95C-4EDB-B8FE-004763F98CA4}" destId="{FD90E13B-812D-42D4-BF61-E6CCCE4A21F3}" srcOrd="1" destOrd="0" presId="urn:microsoft.com/office/officeart/2008/layout/HorizontalMultiLevelHierarchy"/>
    <dgm:cxn modelId="{6097EECE-2D67-45A9-9D89-29CF12400082}" srcId="{96EA83FF-339B-42CA-A3E2-864241F59008}" destId="{76A271C2-9F1C-4ED3-AFAA-65C358BC7166}" srcOrd="1" destOrd="0" parTransId="{ABFB274B-674F-4EFB-8AF6-69BACB5FF1B6}" sibTransId="{BA10BAF4-951F-4091-98B8-9A63C8C5B0DB}"/>
    <dgm:cxn modelId="{79C1D0E5-47B2-4F00-AD4F-6C27ED460E4E}" type="presOf" srcId="{23A12C2B-181C-4213-A5D8-3BC539C5F4D5}" destId="{370A6815-DA51-4930-969E-25D4AE40D1FA}" srcOrd="0" destOrd="0" presId="urn:microsoft.com/office/officeart/2008/layout/HorizontalMultiLevelHierarchy"/>
    <dgm:cxn modelId="{EF56B0FC-717B-428A-AF11-8F4A5707AB8B}" type="presOf" srcId="{96EA83FF-339B-42CA-A3E2-864241F59008}" destId="{362C88B0-9B0B-4FFB-97B4-0D6D9D922F7E}" srcOrd="0" destOrd="0" presId="urn:microsoft.com/office/officeart/2008/layout/HorizontalMultiLevelHierarchy"/>
    <dgm:cxn modelId="{4CE31CCE-6E19-40E1-B048-EC7A8FC07C30}" type="presParOf" srcId="{2AE7A6B6-1A47-4913-811C-865CFD91FA43}" destId="{0BFBA3BA-2267-4404-9D6E-6472E228D648}" srcOrd="0" destOrd="0" presId="urn:microsoft.com/office/officeart/2008/layout/HorizontalMultiLevelHierarchy"/>
    <dgm:cxn modelId="{7AF813B3-540F-4343-8C30-443DC1518D63}" type="presParOf" srcId="{0BFBA3BA-2267-4404-9D6E-6472E228D648}" destId="{362C88B0-9B0B-4FFB-97B4-0D6D9D922F7E}" srcOrd="0" destOrd="0" presId="urn:microsoft.com/office/officeart/2008/layout/HorizontalMultiLevelHierarchy"/>
    <dgm:cxn modelId="{736EDED5-60B1-4288-B933-43CC0605E168}" type="presParOf" srcId="{0BFBA3BA-2267-4404-9D6E-6472E228D648}" destId="{801C971A-872E-4C44-98E9-A802B7E3158F}" srcOrd="1" destOrd="0" presId="urn:microsoft.com/office/officeart/2008/layout/HorizontalMultiLevelHierarchy"/>
    <dgm:cxn modelId="{331049BD-4419-4F2C-8096-F3A4E4F1CB8A}" type="presParOf" srcId="{801C971A-872E-4C44-98E9-A802B7E3158F}" destId="{6B87B227-98C4-4155-A29C-EF7DA546379C}" srcOrd="0" destOrd="0" presId="urn:microsoft.com/office/officeart/2008/layout/HorizontalMultiLevelHierarchy"/>
    <dgm:cxn modelId="{F4A3E77C-C135-44AB-BD5B-316C0D52B3A6}" type="presParOf" srcId="{6B87B227-98C4-4155-A29C-EF7DA546379C}" destId="{9F1773F1-49A1-4A89-A410-0BA1EE18B504}" srcOrd="0" destOrd="0" presId="urn:microsoft.com/office/officeart/2008/layout/HorizontalMultiLevelHierarchy"/>
    <dgm:cxn modelId="{DED0D296-F273-45FC-90F7-922DED7987D2}" type="presParOf" srcId="{801C971A-872E-4C44-98E9-A802B7E3158F}" destId="{2852E90F-EDA8-43ED-9DE6-2E9BF2292364}" srcOrd="1" destOrd="0" presId="urn:microsoft.com/office/officeart/2008/layout/HorizontalMultiLevelHierarchy"/>
    <dgm:cxn modelId="{55FC3A09-9805-4DCB-A989-A0A0D4BECFFE}" type="presParOf" srcId="{2852E90F-EDA8-43ED-9DE6-2E9BF2292364}" destId="{1D3388FE-9DC1-4344-AF6C-6B987BB9922A}" srcOrd="0" destOrd="0" presId="urn:microsoft.com/office/officeart/2008/layout/HorizontalMultiLevelHierarchy"/>
    <dgm:cxn modelId="{766C9208-AEBF-497C-97E1-8FA0CA717AD3}" type="presParOf" srcId="{2852E90F-EDA8-43ED-9DE6-2E9BF2292364}" destId="{59AC2FAC-0389-4308-B0A8-1EAF875AB4DB}" srcOrd="1" destOrd="0" presId="urn:microsoft.com/office/officeart/2008/layout/HorizontalMultiLevelHierarchy"/>
    <dgm:cxn modelId="{D60B613B-578D-4631-A229-9FB80A845832}" type="presParOf" srcId="{801C971A-872E-4C44-98E9-A802B7E3158F}" destId="{6FD55852-9A88-4D65-9ADD-728D59968E7F}" srcOrd="2" destOrd="0" presId="urn:microsoft.com/office/officeart/2008/layout/HorizontalMultiLevelHierarchy"/>
    <dgm:cxn modelId="{B9E5DC44-5192-47C1-9C82-C116A00F072D}" type="presParOf" srcId="{6FD55852-9A88-4D65-9ADD-728D59968E7F}" destId="{2E5FF4EE-B76F-40A6-812C-7A74E7388083}" srcOrd="0" destOrd="0" presId="urn:microsoft.com/office/officeart/2008/layout/HorizontalMultiLevelHierarchy"/>
    <dgm:cxn modelId="{6897C2E8-B42D-4EF9-9CE7-F118F2C7D1E1}" type="presParOf" srcId="{801C971A-872E-4C44-98E9-A802B7E3158F}" destId="{8DD0384E-87A3-4F83-952A-346556DE4356}" srcOrd="3" destOrd="0" presId="urn:microsoft.com/office/officeart/2008/layout/HorizontalMultiLevelHierarchy"/>
    <dgm:cxn modelId="{064FA02F-7C50-4DE4-BD1E-15C48D9CEDF0}" type="presParOf" srcId="{8DD0384E-87A3-4F83-952A-346556DE4356}" destId="{B6DA8379-5D80-4DA1-A39D-5AD3EFE779A2}" srcOrd="0" destOrd="0" presId="urn:microsoft.com/office/officeart/2008/layout/HorizontalMultiLevelHierarchy"/>
    <dgm:cxn modelId="{E405C92B-4051-4322-8921-780D38C071EA}" type="presParOf" srcId="{8DD0384E-87A3-4F83-952A-346556DE4356}" destId="{AE2D71C2-A097-456B-BBCE-72D5DA12B0E4}" srcOrd="1" destOrd="0" presId="urn:microsoft.com/office/officeart/2008/layout/HorizontalMultiLevelHierarchy"/>
    <dgm:cxn modelId="{606F44EB-2B06-44E9-8932-82B197138569}" type="presParOf" srcId="{801C971A-872E-4C44-98E9-A802B7E3158F}" destId="{B01AE005-F779-40E3-BADB-BA1CAB914735}" srcOrd="4" destOrd="0" presId="urn:microsoft.com/office/officeart/2008/layout/HorizontalMultiLevelHierarchy"/>
    <dgm:cxn modelId="{CB797760-DA73-4312-A165-833181409EEB}" type="presParOf" srcId="{B01AE005-F779-40E3-BADB-BA1CAB914735}" destId="{FD90E13B-812D-42D4-BF61-E6CCCE4A21F3}" srcOrd="0" destOrd="0" presId="urn:microsoft.com/office/officeart/2008/layout/HorizontalMultiLevelHierarchy"/>
    <dgm:cxn modelId="{866D26A7-97C5-4685-A4C0-4D9F06CF99C6}" type="presParOf" srcId="{801C971A-872E-4C44-98E9-A802B7E3158F}" destId="{F3794AB0-F782-4072-AAD7-632FF1E55F87}" srcOrd="5" destOrd="0" presId="urn:microsoft.com/office/officeart/2008/layout/HorizontalMultiLevelHierarchy"/>
    <dgm:cxn modelId="{01A18445-5D99-4182-B9A5-36C6CFB2CDE8}" type="presParOf" srcId="{F3794AB0-F782-4072-AAD7-632FF1E55F87}" destId="{2763DAD1-DB96-4010-BFF3-93EE602D2FAA}" srcOrd="0" destOrd="0" presId="urn:microsoft.com/office/officeart/2008/layout/HorizontalMultiLevelHierarchy"/>
    <dgm:cxn modelId="{AFFCD00B-4C81-40E4-A7F0-0F1A6A7227BA}" type="presParOf" srcId="{F3794AB0-F782-4072-AAD7-632FF1E55F87}" destId="{0EBE1CC9-1A41-453F-803C-4F42585C8E6E}" srcOrd="1" destOrd="0" presId="urn:microsoft.com/office/officeart/2008/layout/HorizontalMultiLevelHierarchy"/>
    <dgm:cxn modelId="{5E5FE94F-E115-428E-8243-FF118629B261}" type="presParOf" srcId="{801C971A-872E-4C44-98E9-A802B7E3158F}" destId="{370A6815-DA51-4930-969E-25D4AE40D1FA}" srcOrd="6" destOrd="0" presId="urn:microsoft.com/office/officeart/2008/layout/HorizontalMultiLevelHierarchy"/>
    <dgm:cxn modelId="{0F6A30C9-FF4C-4857-9F3C-95172BBFAAD9}" type="presParOf" srcId="{370A6815-DA51-4930-969E-25D4AE40D1FA}" destId="{4C6AE42E-835B-49E9-83D8-0D7AE6F9D917}" srcOrd="0" destOrd="0" presId="urn:microsoft.com/office/officeart/2008/layout/HorizontalMultiLevelHierarchy"/>
    <dgm:cxn modelId="{FF94F0AD-BC49-4676-B93D-F4ADCDBBC24E}" type="presParOf" srcId="{801C971A-872E-4C44-98E9-A802B7E3158F}" destId="{064CC0C8-673D-4802-A734-7B6EDA9254EC}" srcOrd="7" destOrd="0" presId="urn:microsoft.com/office/officeart/2008/layout/HorizontalMultiLevelHierarchy"/>
    <dgm:cxn modelId="{4F96C3A6-38CF-4BCB-B97B-AEDE85AED043}" type="presParOf" srcId="{064CC0C8-673D-4802-A734-7B6EDA9254EC}" destId="{B988B6A6-F317-436D-91E3-3A676DF5E113}" srcOrd="0" destOrd="0" presId="urn:microsoft.com/office/officeart/2008/layout/HorizontalMultiLevelHierarchy"/>
    <dgm:cxn modelId="{BBFB45EB-5198-4653-8C53-88922DC74553}" type="presParOf" srcId="{064CC0C8-673D-4802-A734-7B6EDA9254EC}" destId="{73DC6E1C-9880-4CE0-9658-2DE1CECD1235}"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E42A758-E60F-41A7-BC5E-302D473A7C83}" type="doc">
      <dgm:prSet loTypeId="urn:microsoft.com/office/officeart/2008/layout/LinedList" loCatId="list" qsTypeId="urn:microsoft.com/office/officeart/2005/8/quickstyle/simple1" qsCatId="simple" csTypeId="urn:microsoft.com/office/officeart/2005/8/colors/accent6_1" csCatId="accent6" phldr="1"/>
      <dgm:spPr/>
      <dgm:t>
        <a:bodyPr/>
        <a:lstStyle/>
        <a:p>
          <a:endParaRPr lang="en-US"/>
        </a:p>
      </dgm:t>
    </dgm:pt>
    <dgm:pt modelId="{452B8199-3FA5-4BDA-8C55-00E98F7BCF9A}">
      <dgm:prSet phldrT="[Text]" custT="1"/>
      <dgm:spPr/>
      <dgm:t>
        <a:bodyPr vert="vert"/>
        <a:lstStyle/>
        <a:p>
          <a:r>
            <a:rPr lang="fa-IR" sz="3600" dirty="0">
              <a:latin typeface="IranNastaliq" panose="02020505000000020003" pitchFamily="18" charset="0"/>
              <a:cs typeface="IranNastaliq" panose="02020505000000020003" pitchFamily="18" charset="0"/>
            </a:rPr>
            <a:t>چالش های تشکیل خوشه‌های صنعتی</a:t>
          </a:r>
          <a:endParaRPr lang="en-US" sz="3600" dirty="0">
            <a:latin typeface="IranNastaliq" panose="02020505000000020003" pitchFamily="18" charset="0"/>
            <a:cs typeface="IranNastaliq" panose="02020505000000020003" pitchFamily="18" charset="0"/>
          </a:endParaRPr>
        </a:p>
      </dgm:t>
    </dgm:pt>
    <dgm:pt modelId="{35ABA8DB-F956-4E88-B238-482EE7585DAA}" type="parTrans" cxnId="{EE01A09C-281A-4A90-8F0B-18E2C865F6DC}">
      <dgm:prSet/>
      <dgm:spPr/>
      <dgm:t>
        <a:bodyPr/>
        <a:lstStyle/>
        <a:p>
          <a:endParaRPr lang="en-US"/>
        </a:p>
      </dgm:t>
    </dgm:pt>
    <dgm:pt modelId="{F4279781-24BA-4FF9-B665-2568F814A09E}" type="sibTrans" cxnId="{EE01A09C-281A-4A90-8F0B-18E2C865F6DC}">
      <dgm:prSet/>
      <dgm:spPr/>
      <dgm:t>
        <a:bodyPr/>
        <a:lstStyle/>
        <a:p>
          <a:endParaRPr lang="en-US"/>
        </a:p>
      </dgm:t>
    </dgm:pt>
    <dgm:pt modelId="{95BE9E1D-DC5D-4778-8EB2-F91FEB2D5DFA}">
      <dgm:prSet phldrT="[Text]" custT="1"/>
      <dgm:spPr/>
      <dgm:t>
        <a:bodyPr/>
        <a:lstStyle/>
        <a:p>
          <a:pPr algn="r"/>
          <a:r>
            <a:rPr lang="fa-IR" sz="2400" dirty="0">
              <a:cs typeface="B Nazanin" panose="00000400000000000000" pitchFamily="2" charset="-78"/>
            </a:rPr>
            <a:t>هدف از تشکیل خوشه؛تحریک نوآوری یا رضایت بخشی</a:t>
          </a:r>
          <a:endParaRPr lang="en-US" sz="2400" dirty="0">
            <a:cs typeface="B Nazanin" panose="00000400000000000000" pitchFamily="2" charset="-78"/>
          </a:endParaRPr>
        </a:p>
      </dgm:t>
    </dgm:pt>
    <dgm:pt modelId="{FE22209B-B0A6-4937-80D2-667B6E347623}" type="parTrans" cxnId="{73877372-A477-46F5-A0F4-8FDBFCCE1414}">
      <dgm:prSet/>
      <dgm:spPr/>
      <dgm:t>
        <a:bodyPr/>
        <a:lstStyle/>
        <a:p>
          <a:endParaRPr lang="en-US"/>
        </a:p>
      </dgm:t>
    </dgm:pt>
    <dgm:pt modelId="{8E58D725-C628-4F83-BD1C-B5D7A96A8F4F}" type="sibTrans" cxnId="{73877372-A477-46F5-A0F4-8FDBFCCE1414}">
      <dgm:prSet/>
      <dgm:spPr/>
      <dgm:t>
        <a:bodyPr/>
        <a:lstStyle/>
        <a:p>
          <a:endParaRPr lang="en-US"/>
        </a:p>
      </dgm:t>
    </dgm:pt>
    <dgm:pt modelId="{2259BDFB-0C37-4F73-AB66-A035056A96F9}">
      <dgm:prSet phldrT="[Text]" custT="1"/>
      <dgm:spPr/>
      <dgm:t>
        <a:bodyPr/>
        <a:lstStyle/>
        <a:p>
          <a:pPr algn="r"/>
          <a:r>
            <a:rPr lang="fa-IR" sz="2400">
              <a:cs typeface="B Nazanin" panose="00000400000000000000" pitchFamily="2" charset="-78"/>
            </a:rPr>
            <a:t>تمرکز بیش از حد</a:t>
          </a:r>
          <a:endParaRPr lang="en-US" sz="2400">
            <a:cs typeface="B Nazanin" panose="00000400000000000000" pitchFamily="2" charset="-78"/>
          </a:endParaRPr>
        </a:p>
      </dgm:t>
    </dgm:pt>
    <dgm:pt modelId="{9C9E1647-4D1A-4D6F-A55D-AFB09423FFDF}" type="parTrans" cxnId="{FCB0953A-FB25-4B8F-8E53-8BF23B02843F}">
      <dgm:prSet/>
      <dgm:spPr/>
      <dgm:t>
        <a:bodyPr/>
        <a:lstStyle/>
        <a:p>
          <a:endParaRPr lang="en-US"/>
        </a:p>
      </dgm:t>
    </dgm:pt>
    <dgm:pt modelId="{AD9D90A1-1C57-4BF1-B83B-346371F4F9E3}" type="sibTrans" cxnId="{FCB0953A-FB25-4B8F-8E53-8BF23B02843F}">
      <dgm:prSet/>
      <dgm:spPr/>
      <dgm:t>
        <a:bodyPr/>
        <a:lstStyle/>
        <a:p>
          <a:endParaRPr lang="en-US"/>
        </a:p>
      </dgm:t>
    </dgm:pt>
    <dgm:pt modelId="{2D4CCC73-EC28-4C8E-BCDF-FA934A104091}">
      <dgm:prSet phldrT="[Text]" custT="1"/>
      <dgm:spPr/>
      <dgm:t>
        <a:bodyPr/>
        <a:lstStyle/>
        <a:p>
          <a:pPr algn="r"/>
          <a:r>
            <a:rPr lang="fa-IR" sz="2400">
              <a:cs typeface="B Nazanin" panose="00000400000000000000" pitchFamily="2" charset="-78"/>
            </a:rPr>
            <a:t>درون گرایی بیش از حد و عدم توجه به تحولات محیطی</a:t>
          </a:r>
          <a:endParaRPr lang="en-US" sz="2400">
            <a:cs typeface="B Nazanin" panose="00000400000000000000" pitchFamily="2" charset="-78"/>
          </a:endParaRPr>
        </a:p>
      </dgm:t>
    </dgm:pt>
    <dgm:pt modelId="{13A654DE-7946-40C0-A1DE-105D831F4A80}" type="parTrans" cxnId="{FB5287F0-C047-4922-8321-9860A08BB3F3}">
      <dgm:prSet/>
      <dgm:spPr/>
      <dgm:t>
        <a:bodyPr/>
        <a:lstStyle/>
        <a:p>
          <a:endParaRPr lang="en-US"/>
        </a:p>
      </dgm:t>
    </dgm:pt>
    <dgm:pt modelId="{8C983A8D-DEFB-4517-A166-7A147DEC8A77}" type="sibTrans" cxnId="{FB5287F0-C047-4922-8321-9860A08BB3F3}">
      <dgm:prSet/>
      <dgm:spPr/>
      <dgm:t>
        <a:bodyPr/>
        <a:lstStyle/>
        <a:p>
          <a:endParaRPr lang="en-US"/>
        </a:p>
      </dgm:t>
    </dgm:pt>
    <dgm:pt modelId="{3EADD777-F2B6-42EA-90ED-B20C0C6F89C7}">
      <dgm:prSet phldrT="[Text]" custT="1"/>
      <dgm:spPr/>
      <dgm:t>
        <a:bodyPr/>
        <a:lstStyle/>
        <a:p>
          <a:pPr algn="r"/>
          <a:r>
            <a:rPr lang="fa-IR" sz="2400" dirty="0">
              <a:cs typeface="B Nazanin" panose="00000400000000000000" pitchFamily="2" charset="-78"/>
            </a:rPr>
            <a:t>عدم شکل گیری پیوندهای بین بنگاهی</a:t>
          </a:r>
          <a:endParaRPr lang="en-US" sz="2400" dirty="0">
            <a:cs typeface="B Nazanin" panose="00000400000000000000" pitchFamily="2" charset="-78"/>
          </a:endParaRPr>
        </a:p>
      </dgm:t>
    </dgm:pt>
    <dgm:pt modelId="{FEB0A316-8627-4E23-8E65-6F2E03F57124}" type="parTrans" cxnId="{45815EC9-31D9-4A66-AA96-6D44E9F2DFEB}">
      <dgm:prSet/>
      <dgm:spPr/>
      <dgm:t>
        <a:bodyPr/>
        <a:lstStyle/>
        <a:p>
          <a:endParaRPr lang="en-US"/>
        </a:p>
      </dgm:t>
    </dgm:pt>
    <dgm:pt modelId="{AC1CDB1E-6277-4444-9409-A4B72297F7D3}" type="sibTrans" cxnId="{45815EC9-31D9-4A66-AA96-6D44E9F2DFEB}">
      <dgm:prSet/>
      <dgm:spPr/>
      <dgm:t>
        <a:bodyPr/>
        <a:lstStyle/>
        <a:p>
          <a:endParaRPr lang="en-US"/>
        </a:p>
      </dgm:t>
    </dgm:pt>
    <dgm:pt modelId="{4C33BFF8-4EFD-47D1-B9EE-13DD34B6E427}">
      <dgm:prSet phldrT="[Text]" custT="1"/>
      <dgm:spPr/>
      <dgm:t>
        <a:bodyPr/>
        <a:lstStyle/>
        <a:p>
          <a:pPr algn="r"/>
          <a:r>
            <a:rPr lang="fa-IR" sz="2400">
              <a:cs typeface="B Nazanin" panose="00000400000000000000" pitchFamily="2" charset="-78"/>
            </a:rPr>
            <a:t>اثرات قفل شدگی</a:t>
          </a:r>
        </a:p>
      </dgm:t>
    </dgm:pt>
    <dgm:pt modelId="{567CFEAF-D854-402B-9C07-FB5AE3F9C421}" type="parTrans" cxnId="{B9D8761A-E47B-4394-A94B-6073B0600F97}">
      <dgm:prSet/>
      <dgm:spPr/>
      <dgm:t>
        <a:bodyPr/>
        <a:lstStyle/>
        <a:p>
          <a:endParaRPr lang="en-US"/>
        </a:p>
      </dgm:t>
    </dgm:pt>
    <dgm:pt modelId="{A042B04E-F77D-455B-82DE-9FA114F345D1}" type="sibTrans" cxnId="{B9D8761A-E47B-4394-A94B-6073B0600F97}">
      <dgm:prSet/>
      <dgm:spPr/>
      <dgm:t>
        <a:bodyPr/>
        <a:lstStyle/>
        <a:p>
          <a:endParaRPr lang="en-US"/>
        </a:p>
      </dgm:t>
    </dgm:pt>
    <dgm:pt modelId="{3043249A-43C3-409B-B0D1-FDCE6D1F6504}">
      <dgm:prSet phldrT="[Text]" custT="1"/>
      <dgm:spPr/>
      <dgm:t>
        <a:bodyPr/>
        <a:lstStyle/>
        <a:p>
          <a:pPr algn="r"/>
          <a:r>
            <a:rPr lang="fa-IR" sz="2400">
              <a:cs typeface="B Nazanin" panose="00000400000000000000" pitchFamily="2" charset="-78"/>
            </a:rPr>
            <a:t>خروج شرکت اصلی</a:t>
          </a:r>
          <a:endParaRPr lang="en-US" sz="2400">
            <a:cs typeface="B Nazanin" panose="00000400000000000000" pitchFamily="2" charset="-78"/>
          </a:endParaRPr>
        </a:p>
      </dgm:t>
    </dgm:pt>
    <dgm:pt modelId="{6549DBDF-12E2-4BC0-8FE9-001308477E9B}" type="parTrans" cxnId="{01F7610E-3C55-4A31-9E35-3FB2834FB0BD}">
      <dgm:prSet/>
      <dgm:spPr/>
      <dgm:t>
        <a:bodyPr/>
        <a:lstStyle/>
        <a:p>
          <a:endParaRPr lang="en-US"/>
        </a:p>
      </dgm:t>
    </dgm:pt>
    <dgm:pt modelId="{467CA7F8-FC23-43DF-8D85-7F1477F31E4F}" type="sibTrans" cxnId="{01F7610E-3C55-4A31-9E35-3FB2834FB0BD}">
      <dgm:prSet/>
      <dgm:spPr/>
      <dgm:t>
        <a:bodyPr/>
        <a:lstStyle/>
        <a:p>
          <a:endParaRPr lang="en-US"/>
        </a:p>
      </dgm:t>
    </dgm:pt>
    <dgm:pt modelId="{7AC2205E-68AA-41AD-9B33-3D8C268BB011}">
      <dgm:prSet phldrT="[Text]" custT="1"/>
      <dgm:spPr/>
      <dgm:t>
        <a:bodyPr/>
        <a:lstStyle/>
        <a:p>
          <a:pPr algn="r"/>
          <a:r>
            <a:rPr lang="fa-IR" sz="2400" dirty="0">
              <a:cs typeface="B Nazanin" panose="00000400000000000000" pitchFamily="2" charset="-78"/>
            </a:rPr>
            <a:t>حمایت از خوشه/حفظ رقابت پذیری</a:t>
          </a:r>
          <a:endParaRPr lang="en-US" sz="2400" dirty="0">
            <a:cs typeface="B Nazanin" panose="00000400000000000000" pitchFamily="2" charset="-78"/>
          </a:endParaRPr>
        </a:p>
      </dgm:t>
    </dgm:pt>
    <dgm:pt modelId="{52083014-DC07-48F6-A6B5-D075F3CA34C1}" type="parTrans" cxnId="{3F68893F-939C-4496-96E9-4A804E489EC0}">
      <dgm:prSet/>
      <dgm:spPr/>
      <dgm:t>
        <a:bodyPr/>
        <a:lstStyle/>
        <a:p>
          <a:endParaRPr lang="en-US"/>
        </a:p>
      </dgm:t>
    </dgm:pt>
    <dgm:pt modelId="{4899F39A-629C-4258-BEF4-1DDC7D43881D}" type="sibTrans" cxnId="{3F68893F-939C-4496-96E9-4A804E489EC0}">
      <dgm:prSet/>
      <dgm:spPr/>
      <dgm:t>
        <a:bodyPr/>
        <a:lstStyle/>
        <a:p>
          <a:endParaRPr lang="en-US"/>
        </a:p>
      </dgm:t>
    </dgm:pt>
    <dgm:pt modelId="{55BB8C1F-C69C-4268-A07F-BF2B62F67270}">
      <dgm:prSet phldrT="[Text]" custT="1"/>
      <dgm:spPr/>
      <dgm:t>
        <a:bodyPr/>
        <a:lstStyle/>
        <a:p>
          <a:pPr algn="r"/>
          <a:r>
            <a:rPr lang="fa-IR" sz="2400">
              <a:cs typeface="B Nazanin" panose="00000400000000000000" pitchFamily="2" charset="-78"/>
            </a:rPr>
            <a:t>تنوع بیش از حد</a:t>
          </a:r>
        </a:p>
      </dgm:t>
    </dgm:pt>
    <dgm:pt modelId="{B5EB4D1C-35EF-4EA1-ADCF-29D7EAC89C4C}" type="parTrans" cxnId="{79895550-DC49-4681-A17D-3DA422303D85}">
      <dgm:prSet/>
      <dgm:spPr/>
      <dgm:t>
        <a:bodyPr/>
        <a:lstStyle/>
        <a:p>
          <a:endParaRPr lang="en-US"/>
        </a:p>
      </dgm:t>
    </dgm:pt>
    <dgm:pt modelId="{62677385-F9BF-433D-9785-6842B211746E}" type="sibTrans" cxnId="{79895550-DC49-4681-A17D-3DA422303D85}">
      <dgm:prSet/>
      <dgm:spPr/>
      <dgm:t>
        <a:bodyPr/>
        <a:lstStyle/>
        <a:p>
          <a:endParaRPr lang="en-US"/>
        </a:p>
      </dgm:t>
    </dgm:pt>
    <dgm:pt modelId="{02CABB4E-9F42-4A78-84D7-C4FB5F925732}" type="pres">
      <dgm:prSet presAssocID="{7E42A758-E60F-41A7-BC5E-302D473A7C83}" presName="vert0" presStyleCnt="0">
        <dgm:presLayoutVars>
          <dgm:dir val="rev"/>
          <dgm:animOne val="branch"/>
          <dgm:animLvl val="lvl"/>
        </dgm:presLayoutVars>
      </dgm:prSet>
      <dgm:spPr/>
    </dgm:pt>
    <dgm:pt modelId="{F819C348-9FDD-4B95-B84A-C64A17C81B96}" type="pres">
      <dgm:prSet presAssocID="{452B8199-3FA5-4BDA-8C55-00E98F7BCF9A}" presName="thickLine" presStyleLbl="alignNode1" presStyleIdx="0" presStyleCnt="1"/>
      <dgm:spPr/>
    </dgm:pt>
    <dgm:pt modelId="{8EE6337F-C7CC-42A3-AD4D-33EEDF3BF79C}" type="pres">
      <dgm:prSet presAssocID="{452B8199-3FA5-4BDA-8C55-00E98F7BCF9A}" presName="horz1" presStyleCnt="0"/>
      <dgm:spPr/>
    </dgm:pt>
    <dgm:pt modelId="{5D6A8C98-0A8A-4047-857C-8BFC23B96DDF}" type="pres">
      <dgm:prSet presAssocID="{452B8199-3FA5-4BDA-8C55-00E98F7BCF9A}" presName="tx1" presStyleLbl="revTx" presStyleIdx="0" presStyleCnt="9"/>
      <dgm:spPr/>
    </dgm:pt>
    <dgm:pt modelId="{2A089266-760B-43C0-9A1D-284A0BECFB21}" type="pres">
      <dgm:prSet presAssocID="{452B8199-3FA5-4BDA-8C55-00E98F7BCF9A}" presName="vert1" presStyleCnt="0"/>
      <dgm:spPr/>
    </dgm:pt>
    <dgm:pt modelId="{A605E73D-8450-47FF-8A78-BCF24E56B93D}" type="pres">
      <dgm:prSet presAssocID="{95BE9E1D-DC5D-4778-8EB2-F91FEB2D5DFA}" presName="vertSpace2a" presStyleCnt="0"/>
      <dgm:spPr/>
    </dgm:pt>
    <dgm:pt modelId="{3CC3203A-2AA4-403C-87E9-4040654F76B6}" type="pres">
      <dgm:prSet presAssocID="{95BE9E1D-DC5D-4778-8EB2-F91FEB2D5DFA}" presName="horz2" presStyleCnt="0"/>
      <dgm:spPr/>
    </dgm:pt>
    <dgm:pt modelId="{5146C97F-343C-45A6-947D-6A6ED273A3CD}" type="pres">
      <dgm:prSet presAssocID="{95BE9E1D-DC5D-4778-8EB2-F91FEB2D5DFA}" presName="horzSpace2" presStyleCnt="0"/>
      <dgm:spPr/>
    </dgm:pt>
    <dgm:pt modelId="{A1993EA3-00E6-46FB-B6B1-4B928ABAD1F2}" type="pres">
      <dgm:prSet presAssocID="{95BE9E1D-DC5D-4778-8EB2-F91FEB2D5DFA}" presName="tx2" presStyleLbl="revTx" presStyleIdx="1" presStyleCnt="9"/>
      <dgm:spPr/>
    </dgm:pt>
    <dgm:pt modelId="{66EA878D-644E-446D-B873-4F9BBC49C250}" type="pres">
      <dgm:prSet presAssocID="{95BE9E1D-DC5D-4778-8EB2-F91FEB2D5DFA}" presName="vert2" presStyleCnt="0"/>
      <dgm:spPr/>
    </dgm:pt>
    <dgm:pt modelId="{32D414EC-8C07-4C83-BF5E-DAB003AC763B}" type="pres">
      <dgm:prSet presAssocID="{95BE9E1D-DC5D-4778-8EB2-F91FEB2D5DFA}" presName="thinLine2b" presStyleLbl="callout" presStyleIdx="0" presStyleCnt="8"/>
      <dgm:spPr/>
    </dgm:pt>
    <dgm:pt modelId="{D4831CCE-60B4-4045-A3E9-F95950CB767B}" type="pres">
      <dgm:prSet presAssocID="{95BE9E1D-DC5D-4778-8EB2-F91FEB2D5DFA}" presName="vertSpace2b" presStyleCnt="0"/>
      <dgm:spPr/>
    </dgm:pt>
    <dgm:pt modelId="{8600C00B-733F-4169-BC3A-81475E1686C0}" type="pres">
      <dgm:prSet presAssocID="{2259BDFB-0C37-4F73-AB66-A035056A96F9}" presName="horz2" presStyleCnt="0"/>
      <dgm:spPr/>
    </dgm:pt>
    <dgm:pt modelId="{96A7F11C-58C5-4D8C-AA81-24B93D12D750}" type="pres">
      <dgm:prSet presAssocID="{2259BDFB-0C37-4F73-AB66-A035056A96F9}" presName="horzSpace2" presStyleCnt="0"/>
      <dgm:spPr/>
    </dgm:pt>
    <dgm:pt modelId="{E9F583F3-5876-4B74-8D57-C5F1C39CB482}" type="pres">
      <dgm:prSet presAssocID="{2259BDFB-0C37-4F73-AB66-A035056A96F9}" presName="tx2" presStyleLbl="revTx" presStyleIdx="2" presStyleCnt="9"/>
      <dgm:spPr/>
    </dgm:pt>
    <dgm:pt modelId="{A3233294-0E60-4284-BFF2-0185F2FB9EBC}" type="pres">
      <dgm:prSet presAssocID="{2259BDFB-0C37-4F73-AB66-A035056A96F9}" presName="vert2" presStyleCnt="0"/>
      <dgm:spPr/>
    </dgm:pt>
    <dgm:pt modelId="{D582333B-56FD-4980-940E-DFF26324E2A9}" type="pres">
      <dgm:prSet presAssocID="{2259BDFB-0C37-4F73-AB66-A035056A96F9}" presName="thinLine2b" presStyleLbl="callout" presStyleIdx="1" presStyleCnt="8"/>
      <dgm:spPr/>
    </dgm:pt>
    <dgm:pt modelId="{CD185897-30A9-4466-8C9B-B3F42FF752E8}" type="pres">
      <dgm:prSet presAssocID="{2259BDFB-0C37-4F73-AB66-A035056A96F9}" presName="vertSpace2b" presStyleCnt="0"/>
      <dgm:spPr/>
    </dgm:pt>
    <dgm:pt modelId="{2A806CA1-412E-4F18-81DB-A03EE17540F6}" type="pres">
      <dgm:prSet presAssocID="{2D4CCC73-EC28-4C8E-BCDF-FA934A104091}" presName="horz2" presStyleCnt="0"/>
      <dgm:spPr/>
    </dgm:pt>
    <dgm:pt modelId="{3FE6424B-06DC-4B54-ABC4-3EE84E39FB2D}" type="pres">
      <dgm:prSet presAssocID="{2D4CCC73-EC28-4C8E-BCDF-FA934A104091}" presName="horzSpace2" presStyleCnt="0"/>
      <dgm:spPr/>
    </dgm:pt>
    <dgm:pt modelId="{32544273-629B-4D07-909D-4688873148DE}" type="pres">
      <dgm:prSet presAssocID="{2D4CCC73-EC28-4C8E-BCDF-FA934A104091}" presName="tx2" presStyleLbl="revTx" presStyleIdx="3" presStyleCnt="9"/>
      <dgm:spPr/>
    </dgm:pt>
    <dgm:pt modelId="{A99020BF-457C-4B6B-96B3-C76BADDBCE5A}" type="pres">
      <dgm:prSet presAssocID="{2D4CCC73-EC28-4C8E-BCDF-FA934A104091}" presName="vert2" presStyleCnt="0"/>
      <dgm:spPr/>
    </dgm:pt>
    <dgm:pt modelId="{999BBB2F-37E8-454E-932B-020BECB58597}" type="pres">
      <dgm:prSet presAssocID="{2D4CCC73-EC28-4C8E-BCDF-FA934A104091}" presName="thinLine2b" presStyleLbl="callout" presStyleIdx="2" presStyleCnt="8"/>
      <dgm:spPr/>
    </dgm:pt>
    <dgm:pt modelId="{E5D3C895-C642-4032-86B7-81CAA67EFEF2}" type="pres">
      <dgm:prSet presAssocID="{2D4CCC73-EC28-4C8E-BCDF-FA934A104091}" presName="vertSpace2b" presStyleCnt="0"/>
      <dgm:spPr/>
    </dgm:pt>
    <dgm:pt modelId="{386B8DA7-1C8E-4CD2-A623-101FBBE484DB}" type="pres">
      <dgm:prSet presAssocID="{3EADD777-F2B6-42EA-90ED-B20C0C6F89C7}" presName="horz2" presStyleCnt="0"/>
      <dgm:spPr/>
    </dgm:pt>
    <dgm:pt modelId="{AC80F78F-5A21-452F-920D-ED1ECABA4498}" type="pres">
      <dgm:prSet presAssocID="{3EADD777-F2B6-42EA-90ED-B20C0C6F89C7}" presName="horzSpace2" presStyleCnt="0"/>
      <dgm:spPr/>
    </dgm:pt>
    <dgm:pt modelId="{1A099A19-CE7C-4083-ABC5-ABA68EBB5527}" type="pres">
      <dgm:prSet presAssocID="{3EADD777-F2B6-42EA-90ED-B20C0C6F89C7}" presName="tx2" presStyleLbl="revTx" presStyleIdx="4" presStyleCnt="9"/>
      <dgm:spPr/>
    </dgm:pt>
    <dgm:pt modelId="{300F4991-12C3-424B-8A02-8369D43D3778}" type="pres">
      <dgm:prSet presAssocID="{3EADD777-F2B6-42EA-90ED-B20C0C6F89C7}" presName="vert2" presStyleCnt="0"/>
      <dgm:spPr/>
    </dgm:pt>
    <dgm:pt modelId="{571A8291-9272-4663-BA67-6CECBFA3FF8D}" type="pres">
      <dgm:prSet presAssocID="{3EADD777-F2B6-42EA-90ED-B20C0C6F89C7}" presName="thinLine2b" presStyleLbl="callout" presStyleIdx="3" presStyleCnt="8"/>
      <dgm:spPr/>
    </dgm:pt>
    <dgm:pt modelId="{8CC9287D-31EF-4D9B-BA36-BE4764F8B5C0}" type="pres">
      <dgm:prSet presAssocID="{3EADD777-F2B6-42EA-90ED-B20C0C6F89C7}" presName="vertSpace2b" presStyleCnt="0"/>
      <dgm:spPr/>
    </dgm:pt>
    <dgm:pt modelId="{691B3303-0D76-4CE9-9751-E3C879CA9E2F}" type="pres">
      <dgm:prSet presAssocID="{55BB8C1F-C69C-4268-A07F-BF2B62F67270}" presName="horz2" presStyleCnt="0"/>
      <dgm:spPr/>
    </dgm:pt>
    <dgm:pt modelId="{0DE0B118-E7D7-4728-9F14-EFA124D5779B}" type="pres">
      <dgm:prSet presAssocID="{55BB8C1F-C69C-4268-A07F-BF2B62F67270}" presName="horzSpace2" presStyleCnt="0"/>
      <dgm:spPr/>
    </dgm:pt>
    <dgm:pt modelId="{BB68E607-07C2-4741-B3DC-6820146D2EC3}" type="pres">
      <dgm:prSet presAssocID="{55BB8C1F-C69C-4268-A07F-BF2B62F67270}" presName="tx2" presStyleLbl="revTx" presStyleIdx="5" presStyleCnt="9"/>
      <dgm:spPr/>
    </dgm:pt>
    <dgm:pt modelId="{BBB57CE6-57E3-4633-BB34-AC1F67756950}" type="pres">
      <dgm:prSet presAssocID="{55BB8C1F-C69C-4268-A07F-BF2B62F67270}" presName="vert2" presStyleCnt="0"/>
      <dgm:spPr/>
    </dgm:pt>
    <dgm:pt modelId="{B20E18EB-145F-4461-9775-3223C2E41FB4}" type="pres">
      <dgm:prSet presAssocID="{55BB8C1F-C69C-4268-A07F-BF2B62F67270}" presName="thinLine2b" presStyleLbl="callout" presStyleIdx="4" presStyleCnt="8"/>
      <dgm:spPr/>
    </dgm:pt>
    <dgm:pt modelId="{B8AA4A08-CA5E-4043-8053-0D623FF3791E}" type="pres">
      <dgm:prSet presAssocID="{55BB8C1F-C69C-4268-A07F-BF2B62F67270}" presName="vertSpace2b" presStyleCnt="0"/>
      <dgm:spPr/>
    </dgm:pt>
    <dgm:pt modelId="{0748E6ED-40F9-4DD2-BE08-1AD5AF9E6C4D}" type="pres">
      <dgm:prSet presAssocID="{4C33BFF8-4EFD-47D1-B9EE-13DD34B6E427}" presName="horz2" presStyleCnt="0"/>
      <dgm:spPr/>
    </dgm:pt>
    <dgm:pt modelId="{EA6C84CB-3FAF-49E8-ADED-029DA73127A7}" type="pres">
      <dgm:prSet presAssocID="{4C33BFF8-4EFD-47D1-B9EE-13DD34B6E427}" presName="horzSpace2" presStyleCnt="0"/>
      <dgm:spPr/>
    </dgm:pt>
    <dgm:pt modelId="{240577E7-28DF-491D-BF1D-AC6BE9ED292F}" type="pres">
      <dgm:prSet presAssocID="{4C33BFF8-4EFD-47D1-B9EE-13DD34B6E427}" presName="tx2" presStyleLbl="revTx" presStyleIdx="6" presStyleCnt="9"/>
      <dgm:spPr/>
    </dgm:pt>
    <dgm:pt modelId="{49195E7D-A579-47D2-A2C5-5C58EB723152}" type="pres">
      <dgm:prSet presAssocID="{4C33BFF8-4EFD-47D1-B9EE-13DD34B6E427}" presName="vert2" presStyleCnt="0"/>
      <dgm:spPr/>
    </dgm:pt>
    <dgm:pt modelId="{86213D24-C655-49A9-BFF7-35019759A370}" type="pres">
      <dgm:prSet presAssocID="{4C33BFF8-4EFD-47D1-B9EE-13DD34B6E427}" presName="thinLine2b" presStyleLbl="callout" presStyleIdx="5" presStyleCnt="8"/>
      <dgm:spPr/>
    </dgm:pt>
    <dgm:pt modelId="{9525E8A2-3CA5-4C27-988D-612EAF126A4C}" type="pres">
      <dgm:prSet presAssocID="{4C33BFF8-4EFD-47D1-B9EE-13DD34B6E427}" presName="vertSpace2b" presStyleCnt="0"/>
      <dgm:spPr/>
    </dgm:pt>
    <dgm:pt modelId="{B4A81FBF-2DC7-46FC-B870-9A74AB18E2E0}" type="pres">
      <dgm:prSet presAssocID="{3043249A-43C3-409B-B0D1-FDCE6D1F6504}" presName="horz2" presStyleCnt="0"/>
      <dgm:spPr/>
    </dgm:pt>
    <dgm:pt modelId="{4616D1D6-33E6-466F-A0D4-A81D112D97A4}" type="pres">
      <dgm:prSet presAssocID="{3043249A-43C3-409B-B0D1-FDCE6D1F6504}" presName="horzSpace2" presStyleCnt="0"/>
      <dgm:spPr/>
    </dgm:pt>
    <dgm:pt modelId="{7C43AE6D-23CF-4E8A-B655-9C9094110400}" type="pres">
      <dgm:prSet presAssocID="{3043249A-43C3-409B-B0D1-FDCE6D1F6504}" presName="tx2" presStyleLbl="revTx" presStyleIdx="7" presStyleCnt="9"/>
      <dgm:spPr/>
    </dgm:pt>
    <dgm:pt modelId="{9A844A31-B352-4343-8160-F71CAD7DDF30}" type="pres">
      <dgm:prSet presAssocID="{3043249A-43C3-409B-B0D1-FDCE6D1F6504}" presName="vert2" presStyleCnt="0"/>
      <dgm:spPr/>
    </dgm:pt>
    <dgm:pt modelId="{0A0A4C99-5F64-4881-A07C-EC220FDF49DF}" type="pres">
      <dgm:prSet presAssocID="{3043249A-43C3-409B-B0D1-FDCE6D1F6504}" presName="thinLine2b" presStyleLbl="callout" presStyleIdx="6" presStyleCnt="8"/>
      <dgm:spPr/>
    </dgm:pt>
    <dgm:pt modelId="{C0BC7E4C-A86B-424D-B8A1-D0E3DE2F12F0}" type="pres">
      <dgm:prSet presAssocID="{3043249A-43C3-409B-B0D1-FDCE6D1F6504}" presName="vertSpace2b" presStyleCnt="0"/>
      <dgm:spPr/>
    </dgm:pt>
    <dgm:pt modelId="{6049D58F-F5D0-4BF1-BE50-02DAC39EF27B}" type="pres">
      <dgm:prSet presAssocID="{7AC2205E-68AA-41AD-9B33-3D8C268BB011}" presName="horz2" presStyleCnt="0"/>
      <dgm:spPr/>
    </dgm:pt>
    <dgm:pt modelId="{AA4568B2-C7E7-411B-8DCD-7B343E0BF102}" type="pres">
      <dgm:prSet presAssocID="{7AC2205E-68AA-41AD-9B33-3D8C268BB011}" presName="horzSpace2" presStyleCnt="0"/>
      <dgm:spPr/>
    </dgm:pt>
    <dgm:pt modelId="{0B4B036C-7375-474A-AA62-804A54E43599}" type="pres">
      <dgm:prSet presAssocID="{7AC2205E-68AA-41AD-9B33-3D8C268BB011}" presName="tx2" presStyleLbl="revTx" presStyleIdx="8" presStyleCnt="9"/>
      <dgm:spPr/>
    </dgm:pt>
    <dgm:pt modelId="{5017160F-808E-4815-9F17-DCD62E973738}" type="pres">
      <dgm:prSet presAssocID="{7AC2205E-68AA-41AD-9B33-3D8C268BB011}" presName="vert2" presStyleCnt="0"/>
      <dgm:spPr/>
    </dgm:pt>
    <dgm:pt modelId="{FFF8BF16-58F4-4871-8C06-3E84CEA5F3C7}" type="pres">
      <dgm:prSet presAssocID="{7AC2205E-68AA-41AD-9B33-3D8C268BB011}" presName="thinLine2b" presStyleLbl="callout" presStyleIdx="7" presStyleCnt="8"/>
      <dgm:spPr/>
    </dgm:pt>
    <dgm:pt modelId="{F093343C-E2E5-4E99-9A26-D640C98FDADB}" type="pres">
      <dgm:prSet presAssocID="{7AC2205E-68AA-41AD-9B33-3D8C268BB011}" presName="vertSpace2b" presStyleCnt="0"/>
      <dgm:spPr/>
    </dgm:pt>
  </dgm:ptLst>
  <dgm:cxnLst>
    <dgm:cxn modelId="{01F7610E-3C55-4A31-9E35-3FB2834FB0BD}" srcId="{452B8199-3FA5-4BDA-8C55-00E98F7BCF9A}" destId="{3043249A-43C3-409B-B0D1-FDCE6D1F6504}" srcOrd="6" destOrd="0" parTransId="{6549DBDF-12E2-4BC0-8FE9-001308477E9B}" sibTransId="{467CA7F8-FC23-43DF-8D85-7F1477F31E4F}"/>
    <dgm:cxn modelId="{9248D210-6F6A-451C-AA49-D7B9DD1DEBBA}" type="presOf" srcId="{3EADD777-F2B6-42EA-90ED-B20C0C6F89C7}" destId="{1A099A19-CE7C-4083-ABC5-ABA68EBB5527}" srcOrd="0" destOrd="0" presId="urn:microsoft.com/office/officeart/2008/layout/LinedList"/>
    <dgm:cxn modelId="{B9D8761A-E47B-4394-A94B-6073B0600F97}" srcId="{452B8199-3FA5-4BDA-8C55-00E98F7BCF9A}" destId="{4C33BFF8-4EFD-47D1-B9EE-13DD34B6E427}" srcOrd="5" destOrd="0" parTransId="{567CFEAF-D854-402B-9C07-FB5AE3F9C421}" sibTransId="{A042B04E-F77D-455B-82DE-9FA114F345D1}"/>
    <dgm:cxn modelId="{0316382A-A6EF-4522-999A-A505798BDD63}" type="presOf" srcId="{7E42A758-E60F-41A7-BC5E-302D473A7C83}" destId="{02CABB4E-9F42-4A78-84D7-C4FB5F925732}" srcOrd="0" destOrd="0" presId="urn:microsoft.com/office/officeart/2008/layout/LinedList"/>
    <dgm:cxn modelId="{FCB0953A-FB25-4B8F-8E53-8BF23B02843F}" srcId="{452B8199-3FA5-4BDA-8C55-00E98F7BCF9A}" destId="{2259BDFB-0C37-4F73-AB66-A035056A96F9}" srcOrd="1" destOrd="0" parTransId="{9C9E1647-4D1A-4D6F-A55D-AFB09423FFDF}" sibTransId="{AD9D90A1-1C57-4BF1-B83B-346371F4F9E3}"/>
    <dgm:cxn modelId="{3F68893F-939C-4496-96E9-4A804E489EC0}" srcId="{452B8199-3FA5-4BDA-8C55-00E98F7BCF9A}" destId="{7AC2205E-68AA-41AD-9B33-3D8C268BB011}" srcOrd="7" destOrd="0" parTransId="{52083014-DC07-48F6-A6B5-D075F3CA34C1}" sibTransId="{4899F39A-629C-4258-BEF4-1DDC7D43881D}"/>
    <dgm:cxn modelId="{DD7AC368-8181-46EC-AC95-600B98971578}" type="presOf" srcId="{7AC2205E-68AA-41AD-9B33-3D8C268BB011}" destId="{0B4B036C-7375-474A-AA62-804A54E43599}" srcOrd="0" destOrd="0" presId="urn:microsoft.com/office/officeart/2008/layout/LinedList"/>
    <dgm:cxn modelId="{99A25D6B-002B-461E-A814-0C03D3AFCEAB}" type="presOf" srcId="{2259BDFB-0C37-4F73-AB66-A035056A96F9}" destId="{E9F583F3-5876-4B74-8D57-C5F1C39CB482}" srcOrd="0" destOrd="0" presId="urn:microsoft.com/office/officeart/2008/layout/LinedList"/>
    <dgm:cxn modelId="{3712044C-F5F4-4E39-88BC-F7151022B525}" type="presOf" srcId="{452B8199-3FA5-4BDA-8C55-00E98F7BCF9A}" destId="{5D6A8C98-0A8A-4047-857C-8BFC23B96DDF}" srcOrd="0" destOrd="0" presId="urn:microsoft.com/office/officeart/2008/layout/LinedList"/>
    <dgm:cxn modelId="{79895550-DC49-4681-A17D-3DA422303D85}" srcId="{452B8199-3FA5-4BDA-8C55-00E98F7BCF9A}" destId="{55BB8C1F-C69C-4268-A07F-BF2B62F67270}" srcOrd="4" destOrd="0" parTransId="{B5EB4D1C-35EF-4EA1-ADCF-29D7EAC89C4C}" sibTransId="{62677385-F9BF-433D-9785-6842B211746E}"/>
    <dgm:cxn modelId="{73877372-A477-46F5-A0F4-8FDBFCCE1414}" srcId="{452B8199-3FA5-4BDA-8C55-00E98F7BCF9A}" destId="{95BE9E1D-DC5D-4778-8EB2-F91FEB2D5DFA}" srcOrd="0" destOrd="0" parTransId="{FE22209B-B0A6-4937-80D2-667B6E347623}" sibTransId="{8E58D725-C628-4F83-BD1C-B5D7A96A8F4F}"/>
    <dgm:cxn modelId="{FF81A553-E263-4C5D-9030-F219511B93E1}" type="presOf" srcId="{2D4CCC73-EC28-4C8E-BCDF-FA934A104091}" destId="{32544273-629B-4D07-909D-4688873148DE}" srcOrd="0" destOrd="0" presId="urn:microsoft.com/office/officeart/2008/layout/LinedList"/>
    <dgm:cxn modelId="{0458F984-F31E-49A8-A621-351421109FC3}" type="presOf" srcId="{3043249A-43C3-409B-B0D1-FDCE6D1F6504}" destId="{7C43AE6D-23CF-4E8A-B655-9C9094110400}" srcOrd="0" destOrd="0" presId="urn:microsoft.com/office/officeart/2008/layout/LinedList"/>
    <dgm:cxn modelId="{EE01A09C-281A-4A90-8F0B-18E2C865F6DC}" srcId="{7E42A758-E60F-41A7-BC5E-302D473A7C83}" destId="{452B8199-3FA5-4BDA-8C55-00E98F7BCF9A}" srcOrd="0" destOrd="0" parTransId="{35ABA8DB-F956-4E88-B238-482EE7585DAA}" sibTransId="{F4279781-24BA-4FF9-B665-2568F814A09E}"/>
    <dgm:cxn modelId="{AFE2B9AB-68B0-4885-988B-B1F655BC8273}" type="presOf" srcId="{95BE9E1D-DC5D-4778-8EB2-F91FEB2D5DFA}" destId="{A1993EA3-00E6-46FB-B6B1-4B928ABAD1F2}" srcOrd="0" destOrd="0" presId="urn:microsoft.com/office/officeart/2008/layout/LinedList"/>
    <dgm:cxn modelId="{45815EC9-31D9-4A66-AA96-6D44E9F2DFEB}" srcId="{452B8199-3FA5-4BDA-8C55-00E98F7BCF9A}" destId="{3EADD777-F2B6-42EA-90ED-B20C0C6F89C7}" srcOrd="3" destOrd="0" parTransId="{FEB0A316-8627-4E23-8E65-6F2E03F57124}" sibTransId="{AC1CDB1E-6277-4444-9409-A4B72297F7D3}"/>
    <dgm:cxn modelId="{796477D0-4D99-49EB-A979-3A5D1F6E1016}" type="presOf" srcId="{55BB8C1F-C69C-4268-A07F-BF2B62F67270}" destId="{BB68E607-07C2-4741-B3DC-6820146D2EC3}" srcOrd="0" destOrd="0" presId="urn:microsoft.com/office/officeart/2008/layout/LinedList"/>
    <dgm:cxn modelId="{89C809E8-F87F-4925-9B3C-938283DC277E}" type="presOf" srcId="{4C33BFF8-4EFD-47D1-B9EE-13DD34B6E427}" destId="{240577E7-28DF-491D-BF1D-AC6BE9ED292F}" srcOrd="0" destOrd="0" presId="urn:microsoft.com/office/officeart/2008/layout/LinedList"/>
    <dgm:cxn modelId="{FB5287F0-C047-4922-8321-9860A08BB3F3}" srcId="{452B8199-3FA5-4BDA-8C55-00E98F7BCF9A}" destId="{2D4CCC73-EC28-4C8E-BCDF-FA934A104091}" srcOrd="2" destOrd="0" parTransId="{13A654DE-7946-40C0-A1DE-105D831F4A80}" sibTransId="{8C983A8D-DEFB-4517-A166-7A147DEC8A77}"/>
    <dgm:cxn modelId="{EF99BCDC-ADDD-4BB9-B8F0-E0AF84E428BD}" type="presParOf" srcId="{02CABB4E-9F42-4A78-84D7-C4FB5F925732}" destId="{F819C348-9FDD-4B95-B84A-C64A17C81B96}" srcOrd="0" destOrd="0" presId="urn:microsoft.com/office/officeart/2008/layout/LinedList"/>
    <dgm:cxn modelId="{138E73ED-7FB9-439C-A1F8-8396FC5073D7}" type="presParOf" srcId="{02CABB4E-9F42-4A78-84D7-C4FB5F925732}" destId="{8EE6337F-C7CC-42A3-AD4D-33EEDF3BF79C}" srcOrd="1" destOrd="0" presId="urn:microsoft.com/office/officeart/2008/layout/LinedList"/>
    <dgm:cxn modelId="{B34F79CE-26A0-4A91-A9F8-69BC4CCA9873}" type="presParOf" srcId="{8EE6337F-C7CC-42A3-AD4D-33EEDF3BF79C}" destId="{5D6A8C98-0A8A-4047-857C-8BFC23B96DDF}" srcOrd="0" destOrd="0" presId="urn:microsoft.com/office/officeart/2008/layout/LinedList"/>
    <dgm:cxn modelId="{9A57FCCF-0B16-4FC8-B89D-4664122D029E}" type="presParOf" srcId="{8EE6337F-C7CC-42A3-AD4D-33EEDF3BF79C}" destId="{2A089266-760B-43C0-9A1D-284A0BECFB21}" srcOrd="1" destOrd="0" presId="urn:microsoft.com/office/officeart/2008/layout/LinedList"/>
    <dgm:cxn modelId="{C83A859A-8AD3-4F45-B6CE-6ACF72D0C452}" type="presParOf" srcId="{2A089266-760B-43C0-9A1D-284A0BECFB21}" destId="{A605E73D-8450-47FF-8A78-BCF24E56B93D}" srcOrd="0" destOrd="0" presId="urn:microsoft.com/office/officeart/2008/layout/LinedList"/>
    <dgm:cxn modelId="{37D017F2-7D5B-44F5-96D3-27AEEB77AAC7}" type="presParOf" srcId="{2A089266-760B-43C0-9A1D-284A0BECFB21}" destId="{3CC3203A-2AA4-403C-87E9-4040654F76B6}" srcOrd="1" destOrd="0" presId="urn:microsoft.com/office/officeart/2008/layout/LinedList"/>
    <dgm:cxn modelId="{5FAFBDC4-4129-476D-8A9E-D2D8CA60C2A5}" type="presParOf" srcId="{3CC3203A-2AA4-403C-87E9-4040654F76B6}" destId="{5146C97F-343C-45A6-947D-6A6ED273A3CD}" srcOrd="0" destOrd="0" presId="urn:microsoft.com/office/officeart/2008/layout/LinedList"/>
    <dgm:cxn modelId="{C35A0696-82E3-4220-96AB-6D052C9C542A}" type="presParOf" srcId="{3CC3203A-2AA4-403C-87E9-4040654F76B6}" destId="{A1993EA3-00E6-46FB-B6B1-4B928ABAD1F2}" srcOrd="1" destOrd="0" presId="urn:microsoft.com/office/officeart/2008/layout/LinedList"/>
    <dgm:cxn modelId="{4D69014B-AB31-4519-A43C-5EBB09AC0BC7}" type="presParOf" srcId="{3CC3203A-2AA4-403C-87E9-4040654F76B6}" destId="{66EA878D-644E-446D-B873-4F9BBC49C250}" srcOrd="2" destOrd="0" presId="urn:microsoft.com/office/officeart/2008/layout/LinedList"/>
    <dgm:cxn modelId="{BE58A293-B1BF-412A-8C96-B50184F1875A}" type="presParOf" srcId="{2A089266-760B-43C0-9A1D-284A0BECFB21}" destId="{32D414EC-8C07-4C83-BF5E-DAB003AC763B}" srcOrd="2" destOrd="0" presId="urn:microsoft.com/office/officeart/2008/layout/LinedList"/>
    <dgm:cxn modelId="{0936BF05-E081-4824-A203-D65CEA4A5036}" type="presParOf" srcId="{2A089266-760B-43C0-9A1D-284A0BECFB21}" destId="{D4831CCE-60B4-4045-A3E9-F95950CB767B}" srcOrd="3" destOrd="0" presId="urn:microsoft.com/office/officeart/2008/layout/LinedList"/>
    <dgm:cxn modelId="{8A59AA90-116B-4D0F-87D6-300F14569118}" type="presParOf" srcId="{2A089266-760B-43C0-9A1D-284A0BECFB21}" destId="{8600C00B-733F-4169-BC3A-81475E1686C0}" srcOrd="4" destOrd="0" presId="urn:microsoft.com/office/officeart/2008/layout/LinedList"/>
    <dgm:cxn modelId="{1E1E3275-CA60-4584-B06E-BCC90284BDD2}" type="presParOf" srcId="{8600C00B-733F-4169-BC3A-81475E1686C0}" destId="{96A7F11C-58C5-4D8C-AA81-24B93D12D750}" srcOrd="0" destOrd="0" presId="urn:microsoft.com/office/officeart/2008/layout/LinedList"/>
    <dgm:cxn modelId="{F9B6F385-C463-41A0-AE4F-CE95CDB90B81}" type="presParOf" srcId="{8600C00B-733F-4169-BC3A-81475E1686C0}" destId="{E9F583F3-5876-4B74-8D57-C5F1C39CB482}" srcOrd="1" destOrd="0" presId="urn:microsoft.com/office/officeart/2008/layout/LinedList"/>
    <dgm:cxn modelId="{9C8001CA-FF44-4CF4-81A5-5A99AA27CDE2}" type="presParOf" srcId="{8600C00B-733F-4169-BC3A-81475E1686C0}" destId="{A3233294-0E60-4284-BFF2-0185F2FB9EBC}" srcOrd="2" destOrd="0" presId="urn:microsoft.com/office/officeart/2008/layout/LinedList"/>
    <dgm:cxn modelId="{2951D78E-6356-4461-BA84-CBBE097A0521}" type="presParOf" srcId="{2A089266-760B-43C0-9A1D-284A0BECFB21}" destId="{D582333B-56FD-4980-940E-DFF26324E2A9}" srcOrd="5" destOrd="0" presId="urn:microsoft.com/office/officeart/2008/layout/LinedList"/>
    <dgm:cxn modelId="{0C581F7E-071A-4D31-A38F-F1C5D081A8B1}" type="presParOf" srcId="{2A089266-760B-43C0-9A1D-284A0BECFB21}" destId="{CD185897-30A9-4466-8C9B-B3F42FF752E8}" srcOrd="6" destOrd="0" presId="urn:microsoft.com/office/officeart/2008/layout/LinedList"/>
    <dgm:cxn modelId="{813ECCE1-5D14-4E46-AFA9-55DE4DE228B1}" type="presParOf" srcId="{2A089266-760B-43C0-9A1D-284A0BECFB21}" destId="{2A806CA1-412E-4F18-81DB-A03EE17540F6}" srcOrd="7" destOrd="0" presId="urn:microsoft.com/office/officeart/2008/layout/LinedList"/>
    <dgm:cxn modelId="{0F33701A-15FE-428E-8108-EF357770DB57}" type="presParOf" srcId="{2A806CA1-412E-4F18-81DB-A03EE17540F6}" destId="{3FE6424B-06DC-4B54-ABC4-3EE84E39FB2D}" srcOrd="0" destOrd="0" presId="urn:microsoft.com/office/officeart/2008/layout/LinedList"/>
    <dgm:cxn modelId="{7D269B36-2109-44AB-A4F3-4889E5BBF183}" type="presParOf" srcId="{2A806CA1-412E-4F18-81DB-A03EE17540F6}" destId="{32544273-629B-4D07-909D-4688873148DE}" srcOrd="1" destOrd="0" presId="urn:microsoft.com/office/officeart/2008/layout/LinedList"/>
    <dgm:cxn modelId="{94384E5D-109F-403B-AB6F-AB8E2535F6A7}" type="presParOf" srcId="{2A806CA1-412E-4F18-81DB-A03EE17540F6}" destId="{A99020BF-457C-4B6B-96B3-C76BADDBCE5A}" srcOrd="2" destOrd="0" presId="urn:microsoft.com/office/officeart/2008/layout/LinedList"/>
    <dgm:cxn modelId="{D745FE56-E5EC-4ED1-9DAF-17AB08F10231}" type="presParOf" srcId="{2A089266-760B-43C0-9A1D-284A0BECFB21}" destId="{999BBB2F-37E8-454E-932B-020BECB58597}" srcOrd="8" destOrd="0" presId="urn:microsoft.com/office/officeart/2008/layout/LinedList"/>
    <dgm:cxn modelId="{BD936417-FED7-4C30-BEF6-69DE0CD78343}" type="presParOf" srcId="{2A089266-760B-43C0-9A1D-284A0BECFB21}" destId="{E5D3C895-C642-4032-86B7-81CAA67EFEF2}" srcOrd="9" destOrd="0" presId="urn:microsoft.com/office/officeart/2008/layout/LinedList"/>
    <dgm:cxn modelId="{971609F0-FF4A-47B0-9A0D-A9D43B0ADA93}" type="presParOf" srcId="{2A089266-760B-43C0-9A1D-284A0BECFB21}" destId="{386B8DA7-1C8E-4CD2-A623-101FBBE484DB}" srcOrd="10" destOrd="0" presId="urn:microsoft.com/office/officeart/2008/layout/LinedList"/>
    <dgm:cxn modelId="{5766D388-56A4-49F8-8617-64555EC04F76}" type="presParOf" srcId="{386B8DA7-1C8E-4CD2-A623-101FBBE484DB}" destId="{AC80F78F-5A21-452F-920D-ED1ECABA4498}" srcOrd="0" destOrd="0" presId="urn:microsoft.com/office/officeart/2008/layout/LinedList"/>
    <dgm:cxn modelId="{3821A5DE-BFFE-4284-8FA4-56915CE4D34E}" type="presParOf" srcId="{386B8DA7-1C8E-4CD2-A623-101FBBE484DB}" destId="{1A099A19-CE7C-4083-ABC5-ABA68EBB5527}" srcOrd="1" destOrd="0" presId="urn:microsoft.com/office/officeart/2008/layout/LinedList"/>
    <dgm:cxn modelId="{7A80216B-5B38-43CE-B83A-A73BD128251F}" type="presParOf" srcId="{386B8DA7-1C8E-4CD2-A623-101FBBE484DB}" destId="{300F4991-12C3-424B-8A02-8369D43D3778}" srcOrd="2" destOrd="0" presId="urn:microsoft.com/office/officeart/2008/layout/LinedList"/>
    <dgm:cxn modelId="{F690807B-24EB-4A4F-8369-2BFB40CC76FC}" type="presParOf" srcId="{2A089266-760B-43C0-9A1D-284A0BECFB21}" destId="{571A8291-9272-4663-BA67-6CECBFA3FF8D}" srcOrd="11" destOrd="0" presId="urn:microsoft.com/office/officeart/2008/layout/LinedList"/>
    <dgm:cxn modelId="{3EAC6A4E-3613-48F2-9D89-CA43DC4E7D0A}" type="presParOf" srcId="{2A089266-760B-43C0-9A1D-284A0BECFB21}" destId="{8CC9287D-31EF-4D9B-BA36-BE4764F8B5C0}" srcOrd="12" destOrd="0" presId="urn:microsoft.com/office/officeart/2008/layout/LinedList"/>
    <dgm:cxn modelId="{2F72A8E4-F273-4DDF-9763-7D27BBD0E79B}" type="presParOf" srcId="{2A089266-760B-43C0-9A1D-284A0BECFB21}" destId="{691B3303-0D76-4CE9-9751-E3C879CA9E2F}" srcOrd="13" destOrd="0" presId="urn:microsoft.com/office/officeart/2008/layout/LinedList"/>
    <dgm:cxn modelId="{9A8CB4D9-6103-4749-8A0F-7E6BE2E37B75}" type="presParOf" srcId="{691B3303-0D76-4CE9-9751-E3C879CA9E2F}" destId="{0DE0B118-E7D7-4728-9F14-EFA124D5779B}" srcOrd="0" destOrd="0" presId="urn:microsoft.com/office/officeart/2008/layout/LinedList"/>
    <dgm:cxn modelId="{84A4D6D1-BC48-4934-B63D-A91E71D99BCC}" type="presParOf" srcId="{691B3303-0D76-4CE9-9751-E3C879CA9E2F}" destId="{BB68E607-07C2-4741-B3DC-6820146D2EC3}" srcOrd="1" destOrd="0" presId="urn:microsoft.com/office/officeart/2008/layout/LinedList"/>
    <dgm:cxn modelId="{CE9627A3-D784-4DBE-AF60-20EE4C0BF257}" type="presParOf" srcId="{691B3303-0D76-4CE9-9751-E3C879CA9E2F}" destId="{BBB57CE6-57E3-4633-BB34-AC1F67756950}" srcOrd="2" destOrd="0" presId="urn:microsoft.com/office/officeart/2008/layout/LinedList"/>
    <dgm:cxn modelId="{A24C11B4-5BC3-4B15-84D4-3D006BF1CABB}" type="presParOf" srcId="{2A089266-760B-43C0-9A1D-284A0BECFB21}" destId="{B20E18EB-145F-4461-9775-3223C2E41FB4}" srcOrd="14" destOrd="0" presId="urn:microsoft.com/office/officeart/2008/layout/LinedList"/>
    <dgm:cxn modelId="{90D7D598-592B-4822-9FCD-EB70796DD68B}" type="presParOf" srcId="{2A089266-760B-43C0-9A1D-284A0BECFB21}" destId="{B8AA4A08-CA5E-4043-8053-0D623FF3791E}" srcOrd="15" destOrd="0" presId="urn:microsoft.com/office/officeart/2008/layout/LinedList"/>
    <dgm:cxn modelId="{CE6219B1-6C56-472D-834F-98AE4F0CEBD7}" type="presParOf" srcId="{2A089266-760B-43C0-9A1D-284A0BECFB21}" destId="{0748E6ED-40F9-4DD2-BE08-1AD5AF9E6C4D}" srcOrd="16" destOrd="0" presId="urn:microsoft.com/office/officeart/2008/layout/LinedList"/>
    <dgm:cxn modelId="{69EE4292-974B-4C79-BC72-417259A30C55}" type="presParOf" srcId="{0748E6ED-40F9-4DD2-BE08-1AD5AF9E6C4D}" destId="{EA6C84CB-3FAF-49E8-ADED-029DA73127A7}" srcOrd="0" destOrd="0" presId="urn:microsoft.com/office/officeart/2008/layout/LinedList"/>
    <dgm:cxn modelId="{1C6A4576-EC04-45E0-9988-8ACE6022FD96}" type="presParOf" srcId="{0748E6ED-40F9-4DD2-BE08-1AD5AF9E6C4D}" destId="{240577E7-28DF-491D-BF1D-AC6BE9ED292F}" srcOrd="1" destOrd="0" presId="urn:microsoft.com/office/officeart/2008/layout/LinedList"/>
    <dgm:cxn modelId="{3B9472BB-37F8-484E-B564-E389E66C11D0}" type="presParOf" srcId="{0748E6ED-40F9-4DD2-BE08-1AD5AF9E6C4D}" destId="{49195E7D-A579-47D2-A2C5-5C58EB723152}" srcOrd="2" destOrd="0" presId="urn:microsoft.com/office/officeart/2008/layout/LinedList"/>
    <dgm:cxn modelId="{82A12B91-ED56-49AB-9824-4EA1DC8B3EC0}" type="presParOf" srcId="{2A089266-760B-43C0-9A1D-284A0BECFB21}" destId="{86213D24-C655-49A9-BFF7-35019759A370}" srcOrd="17" destOrd="0" presId="urn:microsoft.com/office/officeart/2008/layout/LinedList"/>
    <dgm:cxn modelId="{319B5F81-920E-423C-B227-77525C6D784F}" type="presParOf" srcId="{2A089266-760B-43C0-9A1D-284A0BECFB21}" destId="{9525E8A2-3CA5-4C27-988D-612EAF126A4C}" srcOrd="18" destOrd="0" presId="urn:microsoft.com/office/officeart/2008/layout/LinedList"/>
    <dgm:cxn modelId="{DA612B4B-B3C2-4F39-876F-604085BF4268}" type="presParOf" srcId="{2A089266-760B-43C0-9A1D-284A0BECFB21}" destId="{B4A81FBF-2DC7-46FC-B870-9A74AB18E2E0}" srcOrd="19" destOrd="0" presId="urn:microsoft.com/office/officeart/2008/layout/LinedList"/>
    <dgm:cxn modelId="{EC41B5F4-EB87-4F71-8692-988A8A31A866}" type="presParOf" srcId="{B4A81FBF-2DC7-46FC-B870-9A74AB18E2E0}" destId="{4616D1D6-33E6-466F-A0D4-A81D112D97A4}" srcOrd="0" destOrd="0" presId="urn:microsoft.com/office/officeart/2008/layout/LinedList"/>
    <dgm:cxn modelId="{7119450F-D762-42C6-9452-14F6F7FFC908}" type="presParOf" srcId="{B4A81FBF-2DC7-46FC-B870-9A74AB18E2E0}" destId="{7C43AE6D-23CF-4E8A-B655-9C9094110400}" srcOrd="1" destOrd="0" presId="urn:microsoft.com/office/officeart/2008/layout/LinedList"/>
    <dgm:cxn modelId="{EEB70CF7-089C-4751-9A2B-DF9E71945ECB}" type="presParOf" srcId="{B4A81FBF-2DC7-46FC-B870-9A74AB18E2E0}" destId="{9A844A31-B352-4343-8160-F71CAD7DDF30}" srcOrd="2" destOrd="0" presId="urn:microsoft.com/office/officeart/2008/layout/LinedList"/>
    <dgm:cxn modelId="{2FAC0823-5163-473D-B63C-B9A403C9ABD2}" type="presParOf" srcId="{2A089266-760B-43C0-9A1D-284A0BECFB21}" destId="{0A0A4C99-5F64-4881-A07C-EC220FDF49DF}" srcOrd="20" destOrd="0" presId="urn:microsoft.com/office/officeart/2008/layout/LinedList"/>
    <dgm:cxn modelId="{B6243CAD-AF3C-460C-9CA2-5B5B6CACA3C5}" type="presParOf" srcId="{2A089266-760B-43C0-9A1D-284A0BECFB21}" destId="{C0BC7E4C-A86B-424D-B8A1-D0E3DE2F12F0}" srcOrd="21" destOrd="0" presId="urn:microsoft.com/office/officeart/2008/layout/LinedList"/>
    <dgm:cxn modelId="{5B58836A-5D23-472F-87EC-E002AFB92F60}" type="presParOf" srcId="{2A089266-760B-43C0-9A1D-284A0BECFB21}" destId="{6049D58F-F5D0-4BF1-BE50-02DAC39EF27B}" srcOrd="22" destOrd="0" presId="urn:microsoft.com/office/officeart/2008/layout/LinedList"/>
    <dgm:cxn modelId="{95191940-F8C6-4B59-A8FD-CA52F23A2195}" type="presParOf" srcId="{6049D58F-F5D0-4BF1-BE50-02DAC39EF27B}" destId="{AA4568B2-C7E7-411B-8DCD-7B343E0BF102}" srcOrd="0" destOrd="0" presId="urn:microsoft.com/office/officeart/2008/layout/LinedList"/>
    <dgm:cxn modelId="{DD463896-D845-446C-8581-E39CB9B3EB5C}" type="presParOf" srcId="{6049D58F-F5D0-4BF1-BE50-02DAC39EF27B}" destId="{0B4B036C-7375-474A-AA62-804A54E43599}" srcOrd="1" destOrd="0" presId="urn:microsoft.com/office/officeart/2008/layout/LinedList"/>
    <dgm:cxn modelId="{4079E059-BDCA-4BD6-8DE7-CC906CD244B5}" type="presParOf" srcId="{6049D58F-F5D0-4BF1-BE50-02DAC39EF27B}" destId="{5017160F-808E-4815-9F17-DCD62E973738}" srcOrd="2" destOrd="0" presId="urn:microsoft.com/office/officeart/2008/layout/LinedList"/>
    <dgm:cxn modelId="{DF81EF07-B35F-4A94-962E-429A364E3BB8}" type="presParOf" srcId="{2A089266-760B-43C0-9A1D-284A0BECFB21}" destId="{FFF8BF16-58F4-4871-8C06-3E84CEA5F3C7}" srcOrd="23" destOrd="0" presId="urn:microsoft.com/office/officeart/2008/layout/LinedList"/>
    <dgm:cxn modelId="{78CE5FB7-0720-407E-AA08-1E3843AFA248}" type="presParOf" srcId="{2A089266-760B-43C0-9A1D-284A0BECFB21}" destId="{F093343C-E2E5-4E99-9A26-D640C98FDADB}" srcOrd="24"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91099AC-EA93-4E8E-B069-1145DD8C20F1}" type="doc">
      <dgm:prSet loTypeId="urn:microsoft.com/office/officeart/2009/3/layout/RandomtoResultProcess" loCatId="process" qsTypeId="urn:microsoft.com/office/officeart/2005/8/quickstyle/simple3" qsCatId="simple" csTypeId="urn:microsoft.com/office/officeart/2005/8/colors/colorful1" csCatId="colorful" phldr="1"/>
      <dgm:spPr/>
      <dgm:t>
        <a:bodyPr/>
        <a:lstStyle/>
        <a:p>
          <a:endParaRPr lang="en-US"/>
        </a:p>
      </dgm:t>
    </dgm:pt>
    <dgm:pt modelId="{D64D53DB-5A89-4273-B994-19CA061D437B}">
      <dgm:prSet phldrT="[Text]" custT="1"/>
      <dgm:spPr/>
      <dgm:t>
        <a:bodyPr/>
        <a:lstStyle/>
        <a:p>
          <a:r>
            <a:rPr lang="fa-IR" sz="1800" b="1" dirty="0">
              <a:cs typeface="B Nazanin" panose="00000400000000000000" pitchFamily="2" charset="-78"/>
            </a:rPr>
            <a:t>شبکه سازی و تبادل دانش و اطلاعات بین افراد و شرکت ها</a:t>
          </a:r>
        </a:p>
        <a:p>
          <a:r>
            <a:rPr lang="fa-IR" sz="1800" b="1" dirty="0">
              <a:cs typeface="B Nazanin" panose="00000400000000000000" pitchFamily="2" charset="-78"/>
            </a:rPr>
            <a:t>دسترسی به منابع دانش </a:t>
          </a:r>
        </a:p>
        <a:p>
          <a:r>
            <a:rPr lang="fa-IR" sz="1800" b="1" dirty="0">
              <a:cs typeface="B Nazanin" panose="00000400000000000000" pitchFamily="2" charset="-78"/>
            </a:rPr>
            <a:t>دسترسی سریع به بازار کار تخصصی و انعطاف پذیر</a:t>
          </a:r>
        </a:p>
        <a:p>
          <a:r>
            <a:rPr lang="fa-IR" sz="1800" b="1" dirty="0">
              <a:cs typeface="B Nazanin" panose="00000400000000000000" pitchFamily="2" charset="-78"/>
            </a:rPr>
            <a:t>دسترسی به تامین کنندگان و سایر بنگاه های فعال در زنجیره ارزش</a:t>
          </a:r>
          <a:endParaRPr lang="en-US" sz="1800" b="1" dirty="0">
            <a:cs typeface="B Nazanin" panose="00000400000000000000" pitchFamily="2" charset="-78"/>
          </a:endParaRPr>
        </a:p>
      </dgm:t>
    </dgm:pt>
    <dgm:pt modelId="{EE4E1B50-C449-4CE7-8385-764FA3499998}" type="parTrans" cxnId="{EF6CA055-0C37-49E9-A23B-D83B46706C9D}">
      <dgm:prSet/>
      <dgm:spPr/>
      <dgm:t>
        <a:bodyPr/>
        <a:lstStyle/>
        <a:p>
          <a:endParaRPr lang="en-US"/>
        </a:p>
      </dgm:t>
    </dgm:pt>
    <dgm:pt modelId="{978298FC-CBE1-4D0D-8FFE-17DD1DEDCAB6}" type="sibTrans" cxnId="{EF6CA055-0C37-49E9-A23B-D83B46706C9D}">
      <dgm:prSet/>
      <dgm:spPr/>
      <dgm:t>
        <a:bodyPr/>
        <a:lstStyle/>
        <a:p>
          <a:endParaRPr lang="en-US"/>
        </a:p>
      </dgm:t>
    </dgm:pt>
    <dgm:pt modelId="{E03A1A8B-71EE-429F-91B8-7C2195283E91}">
      <dgm:prSet phldrT="[Text]" custT="1"/>
      <dgm:spPr/>
      <dgm:t>
        <a:bodyPr/>
        <a:lstStyle/>
        <a:p>
          <a:r>
            <a:rPr lang="fa-IR" sz="3600">
              <a:cs typeface="B Nazanin" panose="00000400000000000000" pitchFamily="2" charset="-78"/>
            </a:rPr>
            <a:t>خوشه های صنعتی</a:t>
          </a:r>
          <a:endParaRPr lang="en-US" sz="3600">
            <a:cs typeface="B Nazanin" panose="00000400000000000000" pitchFamily="2" charset="-78"/>
          </a:endParaRPr>
        </a:p>
      </dgm:t>
    </dgm:pt>
    <dgm:pt modelId="{47CA87F2-2001-4D55-9FC7-2E0577FD80A3}" type="parTrans" cxnId="{031E9EEA-7EBE-4EC6-AA11-7AA86E966FD8}">
      <dgm:prSet/>
      <dgm:spPr/>
      <dgm:t>
        <a:bodyPr/>
        <a:lstStyle/>
        <a:p>
          <a:endParaRPr lang="en-US"/>
        </a:p>
      </dgm:t>
    </dgm:pt>
    <dgm:pt modelId="{6A38BAA1-E79C-44A2-A913-ECF3E9EB2250}" type="sibTrans" cxnId="{031E9EEA-7EBE-4EC6-AA11-7AA86E966FD8}">
      <dgm:prSet/>
      <dgm:spPr/>
      <dgm:t>
        <a:bodyPr/>
        <a:lstStyle/>
        <a:p>
          <a:endParaRPr lang="en-US"/>
        </a:p>
      </dgm:t>
    </dgm:pt>
    <dgm:pt modelId="{F67B0DF0-0784-4EE2-9107-0A72CCBB3C05}">
      <dgm:prSet phldrT="[Text]" custT="1"/>
      <dgm:spPr/>
      <dgm:t>
        <a:bodyPr/>
        <a:lstStyle/>
        <a:p>
          <a:pPr rtl="1"/>
          <a:r>
            <a:rPr lang="fa-IR" sz="2000" b="1" dirty="0">
              <a:cs typeface="B Nazanin" panose="00000400000000000000" pitchFamily="2" charset="-78"/>
            </a:rPr>
            <a:t>بهره گیری بنگاه از صرفه‌های یادگیری</a:t>
          </a:r>
        </a:p>
        <a:p>
          <a:pPr rtl="1"/>
          <a:r>
            <a:rPr lang="fa-IR" sz="2000" b="1" dirty="0">
              <a:cs typeface="B Nazanin" panose="00000400000000000000" pitchFamily="2" charset="-78"/>
            </a:rPr>
            <a:t>بهره گیری از صرفه های تحقیقاتی </a:t>
          </a:r>
        </a:p>
        <a:p>
          <a:pPr rtl="1"/>
          <a:r>
            <a:rPr lang="fa-IR" sz="2000" b="1" dirty="0">
              <a:cs typeface="B Nazanin" panose="00000400000000000000" pitchFamily="2" charset="-78"/>
            </a:rPr>
            <a:t>افزایش ظرفیت مولد بنگاه</a:t>
          </a:r>
          <a:endParaRPr lang="en-US" sz="2000" b="1" dirty="0">
            <a:cs typeface="B Nazanin" panose="00000400000000000000" pitchFamily="2" charset="-78"/>
          </a:endParaRPr>
        </a:p>
      </dgm:t>
    </dgm:pt>
    <dgm:pt modelId="{C3DD089E-A71E-4224-A5B0-1EF6F7560928}" type="parTrans" cxnId="{F978A773-4EB2-42EA-B565-86F26004F34C}">
      <dgm:prSet/>
      <dgm:spPr/>
      <dgm:t>
        <a:bodyPr/>
        <a:lstStyle/>
        <a:p>
          <a:endParaRPr lang="en-US"/>
        </a:p>
      </dgm:t>
    </dgm:pt>
    <dgm:pt modelId="{500ACD8F-6EE1-403D-B369-8D768D59CE25}" type="sibTrans" cxnId="{F978A773-4EB2-42EA-B565-86F26004F34C}">
      <dgm:prSet/>
      <dgm:spPr/>
      <dgm:t>
        <a:bodyPr/>
        <a:lstStyle/>
        <a:p>
          <a:endParaRPr lang="en-US"/>
        </a:p>
      </dgm:t>
    </dgm:pt>
    <dgm:pt modelId="{D1C4D29C-A6A8-444F-A033-6A22D8F9BCDA}">
      <dgm:prSet phldrT="[Text]" custT="1"/>
      <dgm:spPr/>
      <dgm:t>
        <a:bodyPr/>
        <a:lstStyle/>
        <a:p>
          <a:r>
            <a:rPr lang="fa-IR" sz="3600" dirty="0">
              <a:cs typeface="B Nazanin" panose="00000400000000000000" pitchFamily="2" charset="-78"/>
            </a:rPr>
            <a:t>محیط نوآورانه</a:t>
          </a:r>
          <a:endParaRPr lang="en-US" sz="3600" dirty="0">
            <a:cs typeface="B Nazanin" panose="00000400000000000000" pitchFamily="2" charset="-78"/>
          </a:endParaRPr>
        </a:p>
      </dgm:t>
    </dgm:pt>
    <dgm:pt modelId="{FA634424-D231-4FE3-B07F-502C41470CFB}" type="parTrans" cxnId="{5829E8A3-9D6C-4370-AB7B-041D6BD113FF}">
      <dgm:prSet/>
      <dgm:spPr/>
      <dgm:t>
        <a:bodyPr/>
        <a:lstStyle/>
        <a:p>
          <a:endParaRPr lang="en-US"/>
        </a:p>
      </dgm:t>
    </dgm:pt>
    <dgm:pt modelId="{A78F5FB3-0675-49EC-9B91-68CBD162521F}" type="sibTrans" cxnId="{5829E8A3-9D6C-4370-AB7B-041D6BD113FF}">
      <dgm:prSet/>
      <dgm:spPr/>
      <dgm:t>
        <a:bodyPr/>
        <a:lstStyle/>
        <a:p>
          <a:endParaRPr lang="en-US"/>
        </a:p>
      </dgm:t>
    </dgm:pt>
    <dgm:pt modelId="{D32888A8-93CE-46A7-8A48-63583F6FDECE}" type="pres">
      <dgm:prSet presAssocID="{691099AC-EA93-4E8E-B069-1145DD8C20F1}" presName="Name0" presStyleCnt="0">
        <dgm:presLayoutVars>
          <dgm:dir/>
          <dgm:animOne val="branch"/>
          <dgm:animLvl val="lvl"/>
        </dgm:presLayoutVars>
      </dgm:prSet>
      <dgm:spPr/>
    </dgm:pt>
    <dgm:pt modelId="{00EB8E1E-9D6F-4D1A-9610-44E25D0C4754}" type="pres">
      <dgm:prSet presAssocID="{D64D53DB-5A89-4273-B994-19CA061D437B}" presName="chaos" presStyleCnt="0"/>
      <dgm:spPr/>
    </dgm:pt>
    <dgm:pt modelId="{B08E7637-23F1-4D31-AB70-BA14CF1F5D0B}" type="pres">
      <dgm:prSet presAssocID="{D64D53DB-5A89-4273-B994-19CA061D437B}" presName="parTx1" presStyleLbl="revTx" presStyleIdx="0" presStyleCnt="3" custScaleY="190832"/>
      <dgm:spPr/>
    </dgm:pt>
    <dgm:pt modelId="{67849346-0F1A-44E9-827D-698EDF7FDC9F}" type="pres">
      <dgm:prSet presAssocID="{D64D53DB-5A89-4273-B994-19CA061D437B}" presName="desTx1" presStyleLbl="revTx" presStyleIdx="1" presStyleCnt="3">
        <dgm:presLayoutVars>
          <dgm:bulletEnabled val="1"/>
        </dgm:presLayoutVars>
      </dgm:prSet>
      <dgm:spPr/>
    </dgm:pt>
    <dgm:pt modelId="{A8404879-D5EF-4022-88EF-BD22D1EE25C3}" type="pres">
      <dgm:prSet presAssocID="{D64D53DB-5A89-4273-B994-19CA061D437B}" presName="c1" presStyleLbl="node1" presStyleIdx="0" presStyleCnt="19" custLinFactY="-11045" custLinFactNeighborX="-37016" custLinFactNeighborY="-100000"/>
      <dgm:spPr/>
    </dgm:pt>
    <dgm:pt modelId="{48C00461-071D-4668-8C37-6D6E6FDAB908}" type="pres">
      <dgm:prSet presAssocID="{D64D53DB-5A89-4273-B994-19CA061D437B}" presName="c2" presStyleLbl="node1" presStyleIdx="1" presStyleCnt="19" custLinFactNeighborX="50895" custLinFactNeighborY="-97165"/>
      <dgm:spPr/>
    </dgm:pt>
    <dgm:pt modelId="{1F531CFE-5F9A-4C45-B33C-32189BE05B04}" type="pres">
      <dgm:prSet presAssocID="{D64D53DB-5A89-4273-B994-19CA061D437B}" presName="c3" presStyleLbl="node1" presStyleIdx="2" presStyleCnt="19" custLinFactY="-82552" custLinFactNeighborX="8833" custLinFactNeighborY="-100000"/>
      <dgm:spPr/>
    </dgm:pt>
    <dgm:pt modelId="{5D8B0228-DFB0-4023-8B03-38331168F6E5}" type="pres">
      <dgm:prSet presAssocID="{D64D53DB-5A89-4273-B994-19CA061D437B}" presName="c4" presStyleLbl="node1" presStyleIdx="3" presStyleCnt="19" custLinFactY="-100000" custLinFactNeighborX="32388" custLinFactNeighborY="-126717"/>
      <dgm:spPr/>
    </dgm:pt>
    <dgm:pt modelId="{BB9B30AF-A342-4248-B29D-6707E86C07E9}" type="pres">
      <dgm:prSet presAssocID="{D64D53DB-5A89-4273-B994-19CA061D437B}" presName="c5" presStyleLbl="node1" presStyleIdx="4" presStyleCnt="19" custLinFactY="-85076" custLinFactNeighborX="64776" custLinFactNeighborY="-100000"/>
      <dgm:spPr/>
    </dgm:pt>
    <dgm:pt modelId="{FFA6F925-E3B4-46C2-9FD3-2B74F4CFCA89}" type="pres">
      <dgm:prSet presAssocID="{D64D53DB-5A89-4273-B994-19CA061D437B}" presName="c6" presStyleLbl="node1" presStyleIdx="5" presStyleCnt="19" custLinFactY="-100000" custLinFactNeighborX="74031" custLinFactNeighborY="-103583"/>
      <dgm:spPr/>
    </dgm:pt>
    <dgm:pt modelId="{0925C405-2E56-4153-AC59-6DD3EE978247}" type="pres">
      <dgm:prSet presAssocID="{D64D53DB-5A89-4273-B994-19CA061D437B}" presName="c7" presStyleLbl="node1" presStyleIdx="6" presStyleCnt="19" custLinFactY="-20720" custLinFactNeighborX="26500" custLinFactNeighborY="-100000"/>
      <dgm:spPr/>
    </dgm:pt>
    <dgm:pt modelId="{B9CD22C6-8079-4A91-929C-BE61BBFA9C9B}" type="pres">
      <dgm:prSet presAssocID="{D64D53DB-5A89-4273-B994-19CA061D437B}" presName="c8" presStyleLbl="node1" presStyleIdx="7" presStyleCnt="19" custLinFactY="-100000" custLinFactNeighborX="60150" custLinFactNeighborY="-117463"/>
      <dgm:spPr/>
    </dgm:pt>
    <dgm:pt modelId="{F0932685-930C-4D5C-83A8-57AEC67D4BB7}" type="pres">
      <dgm:prSet presAssocID="{D64D53DB-5A89-4273-B994-19CA061D437B}" presName="c9" presStyleLbl="node1" presStyleIdx="8" presStyleCnt="19"/>
      <dgm:spPr/>
    </dgm:pt>
    <dgm:pt modelId="{31E67332-DCC1-44BB-B9BE-CA716D1C2902}" type="pres">
      <dgm:prSet presAssocID="{D64D53DB-5A89-4273-B994-19CA061D437B}" presName="c10" presStyleLbl="node1" presStyleIdx="9" presStyleCnt="19" custLinFactY="-4362" custLinFactNeighborX="19793" custLinFactNeighborY="-100000"/>
      <dgm:spPr/>
    </dgm:pt>
    <dgm:pt modelId="{781C99F2-0B08-4664-A5E7-F1496D540643}" type="pres">
      <dgm:prSet presAssocID="{D64D53DB-5A89-4273-B994-19CA061D437B}" presName="c11" presStyleLbl="node1" presStyleIdx="10" presStyleCnt="19"/>
      <dgm:spPr/>
    </dgm:pt>
    <dgm:pt modelId="{F09F11B7-2244-4B7E-BE9A-EEE2A885FBAC}" type="pres">
      <dgm:prSet presAssocID="{D64D53DB-5A89-4273-B994-19CA061D437B}" presName="c12" presStyleLbl="node1" presStyleIdx="11" presStyleCnt="19" custLinFactY="3053" custLinFactNeighborX="11777" custLinFactNeighborY="100000"/>
      <dgm:spPr/>
    </dgm:pt>
    <dgm:pt modelId="{C39BEF9C-12E1-4B8E-8BBA-CF244936D3A7}" type="pres">
      <dgm:prSet presAssocID="{D64D53DB-5A89-4273-B994-19CA061D437B}" presName="c13" presStyleLbl="node1" presStyleIdx="12" presStyleCnt="19" custLinFactNeighborY="62752"/>
      <dgm:spPr/>
    </dgm:pt>
    <dgm:pt modelId="{7AF730A6-B021-48E1-BC19-E8588A281991}" type="pres">
      <dgm:prSet presAssocID="{D64D53DB-5A89-4273-B994-19CA061D437B}" presName="c14" presStyleLbl="node1" presStyleIdx="13" presStyleCnt="19"/>
      <dgm:spPr/>
    </dgm:pt>
    <dgm:pt modelId="{F88EF243-5DD9-4D93-8341-CF8E9012A54D}" type="pres">
      <dgm:prSet presAssocID="{D64D53DB-5A89-4273-B994-19CA061D437B}" presName="c15" presStyleLbl="node1" presStyleIdx="14" presStyleCnt="19" custLinFactY="53108" custLinFactNeighborX="8833" custLinFactNeighborY="100000"/>
      <dgm:spPr/>
    </dgm:pt>
    <dgm:pt modelId="{246004E2-8780-42BC-964E-E1669A2C2216}" type="pres">
      <dgm:prSet presAssocID="{D64D53DB-5A89-4273-B994-19CA061D437B}" presName="c16" presStyleLbl="node1" presStyleIdx="15" presStyleCnt="19"/>
      <dgm:spPr/>
    </dgm:pt>
    <dgm:pt modelId="{B0370C80-1F02-4CF2-9F1F-D0CA7143A204}" type="pres">
      <dgm:prSet presAssocID="{D64D53DB-5A89-4273-B994-19CA061D437B}" presName="c17" presStyleLbl="node1" presStyleIdx="16" presStyleCnt="19" custLinFactNeighborX="10121" custLinFactNeighborY="68825"/>
      <dgm:spPr/>
    </dgm:pt>
    <dgm:pt modelId="{5B02CB3F-E701-41D9-B797-751A195DE189}" type="pres">
      <dgm:prSet presAssocID="{D64D53DB-5A89-4273-B994-19CA061D437B}" presName="c18" presStyleLbl="node1" presStyleIdx="17" presStyleCnt="19" custLinFactNeighborX="-26500" custLinFactNeighborY="97164"/>
      <dgm:spPr/>
    </dgm:pt>
    <dgm:pt modelId="{B92DDFC2-CA6C-4266-9800-055F13258DD8}" type="pres">
      <dgm:prSet presAssocID="{978298FC-CBE1-4D0D-8FFE-17DD1DEDCAB6}" presName="chevronComposite1" presStyleCnt="0"/>
      <dgm:spPr/>
    </dgm:pt>
    <dgm:pt modelId="{1B1A7729-142E-4BA6-B048-AE4B287BCE76}" type="pres">
      <dgm:prSet presAssocID="{978298FC-CBE1-4D0D-8FFE-17DD1DEDCAB6}" presName="chevron1" presStyleLbl="sibTrans2D1" presStyleIdx="0" presStyleCnt="2"/>
      <dgm:spPr/>
    </dgm:pt>
    <dgm:pt modelId="{936BE86B-779F-4849-B89F-F1961EAC93D8}" type="pres">
      <dgm:prSet presAssocID="{978298FC-CBE1-4D0D-8FFE-17DD1DEDCAB6}" presName="spChevron1" presStyleCnt="0"/>
      <dgm:spPr/>
    </dgm:pt>
    <dgm:pt modelId="{56B9C4A3-24F1-4144-B9B8-DBA68B576B5F}" type="pres">
      <dgm:prSet presAssocID="{978298FC-CBE1-4D0D-8FFE-17DD1DEDCAB6}" presName="overlap" presStyleCnt="0"/>
      <dgm:spPr/>
    </dgm:pt>
    <dgm:pt modelId="{329A7F88-BD5E-452E-8805-4D604FB5A70C}" type="pres">
      <dgm:prSet presAssocID="{978298FC-CBE1-4D0D-8FFE-17DD1DEDCAB6}" presName="chevronComposite2" presStyleCnt="0"/>
      <dgm:spPr/>
    </dgm:pt>
    <dgm:pt modelId="{3C967775-3866-4AD2-B5AF-ECEC856A9A1B}" type="pres">
      <dgm:prSet presAssocID="{978298FC-CBE1-4D0D-8FFE-17DD1DEDCAB6}" presName="chevron2" presStyleLbl="sibTrans2D1" presStyleIdx="1" presStyleCnt="2"/>
      <dgm:spPr/>
    </dgm:pt>
    <dgm:pt modelId="{7F38606A-AD39-479A-8540-D65BC9C394B4}" type="pres">
      <dgm:prSet presAssocID="{978298FC-CBE1-4D0D-8FFE-17DD1DEDCAB6}" presName="spChevron2" presStyleCnt="0"/>
      <dgm:spPr/>
    </dgm:pt>
    <dgm:pt modelId="{355A5122-3BEE-48A3-A688-B43FEE739941}" type="pres">
      <dgm:prSet presAssocID="{F67B0DF0-0784-4EE2-9107-0A72CCBB3C05}" presName="last" presStyleCnt="0"/>
      <dgm:spPr/>
    </dgm:pt>
    <dgm:pt modelId="{0AB3274A-E929-4BAD-A291-99009B2BC00F}" type="pres">
      <dgm:prSet presAssocID="{F67B0DF0-0784-4EE2-9107-0A72CCBB3C05}" presName="circleTx" presStyleLbl="node1" presStyleIdx="18" presStyleCnt="19" custScaleY="134173"/>
      <dgm:spPr/>
    </dgm:pt>
    <dgm:pt modelId="{13F83FB4-80B4-4C4E-A857-CD007C6CCD8C}" type="pres">
      <dgm:prSet presAssocID="{F67B0DF0-0784-4EE2-9107-0A72CCBB3C05}" presName="desTxN" presStyleLbl="revTx" presStyleIdx="2" presStyleCnt="3">
        <dgm:presLayoutVars>
          <dgm:bulletEnabled val="1"/>
        </dgm:presLayoutVars>
      </dgm:prSet>
      <dgm:spPr/>
    </dgm:pt>
    <dgm:pt modelId="{B3DE9D16-D99D-49C4-953E-2280BCE8F8E0}" type="pres">
      <dgm:prSet presAssocID="{F67B0DF0-0784-4EE2-9107-0A72CCBB3C05}" presName="spN" presStyleCnt="0"/>
      <dgm:spPr/>
    </dgm:pt>
  </dgm:ptLst>
  <dgm:cxnLst>
    <dgm:cxn modelId="{2CB14629-827D-430D-BE59-E49AC28BCBA7}" type="presOf" srcId="{691099AC-EA93-4E8E-B069-1145DD8C20F1}" destId="{D32888A8-93CE-46A7-8A48-63583F6FDECE}" srcOrd="0" destOrd="0" presId="urn:microsoft.com/office/officeart/2009/3/layout/RandomtoResultProcess"/>
    <dgm:cxn modelId="{52A8F04C-B11A-4E23-BE38-2AE0976C7DE0}" type="presOf" srcId="{E03A1A8B-71EE-429F-91B8-7C2195283E91}" destId="{67849346-0F1A-44E9-827D-698EDF7FDC9F}" srcOrd="0" destOrd="0" presId="urn:microsoft.com/office/officeart/2009/3/layout/RandomtoResultProcess"/>
    <dgm:cxn modelId="{97CF264D-01F1-41BC-A910-24964CED0C75}" type="presOf" srcId="{F67B0DF0-0784-4EE2-9107-0A72CCBB3C05}" destId="{0AB3274A-E929-4BAD-A291-99009B2BC00F}" srcOrd="0" destOrd="0" presId="urn:microsoft.com/office/officeart/2009/3/layout/RandomtoResultProcess"/>
    <dgm:cxn modelId="{F978A773-4EB2-42EA-B565-86F26004F34C}" srcId="{691099AC-EA93-4E8E-B069-1145DD8C20F1}" destId="{F67B0DF0-0784-4EE2-9107-0A72CCBB3C05}" srcOrd="1" destOrd="0" parTransId="{C3DD089E-A71E-4224-A5B0-1EF6F7560928}" sibTransId="{500ACD8F-6EE1-403D-B369-8D768D59CE25}"/>
    <dgm:cxn modelId="{EF6CA055-0C37-49E9-A23B-D83B46706C9D}" srcId="{691099AC-EA93-4E8E-B069-1145DD8C20F1}" destId="{D64D53DB-5A89-4273-B994-19CA061D437B}" srcOrd="0" destOrd="0" parTransId="{EE4E1B50-C449-4CE7-8385-764FA3499998}" sibTransId="{978298FC-CBE1-4D0D-8FFE-17DD1DEDCAB6}"/>
    <dgm:cxn modelId="{5829E8A3-9D6C-4370-AB7B-041D6BD113FF}" srcId="{F67B0DF0-0784-4EE2-9107-0A72CCBB3C05}" destId="{D1C4D29C-A6A8-444F-A033-6A22D8F9BCDA}" srcOrd="0" destOrd="0" parTransId="{FA634424-D231-4FE3-B07F-502C41470CFB}" sibTransId="{A78F5FB3-0675-49EC-9B91-68CBD162521F}"/>
    <dgm:cxn modelId="{D39AA9AA-5874-4959-B13D-9A7AFE85890E}" type="presOf" srcId="{D1C4D29C-A6A8-444F-A033-6A22D8F9BCDA}" destId="{13F83FB4-80B4-4C4E-A857-CD007C6CCD8C}" srcOrd="0" destOrd="0" presId="urn:microsoft.com/office/officeart/2009/3/layout/RandomtoResultProcess"/>
    <dgm:cxn modelId="{92E386C2-A278-4C23-9688-42834515FCFB}" type="presOf" srcId="{D64D53DB-5A89-4273-B994-19CA061D437B}" destId="{B08E7637-23F1-4D31-AB70-BA14CF1F5D0B}" srcOrd="0" destOrd="0" presId="urn:microsoft.com/office/officeart/2009/3/layout/RandomtoResultProcess"/>
    <dgm:cxn modelId="{031E9EEA-7EBE-4EC6-AA11-7AA86E966FD8}" srcId="{D64D53DB-5A89-4273-B994-19CA061D437B}" destId="{E03A1A8B-71EE-429F-91B8-7C2195283E91}" srcOrd="0" destOrd="0" parTransId="{47CA87F2-2001-4D55-9FC7-2E0577FD80A3}" sibTransId="{6A38BAA1-E79C-44A2-A913-ECF3E9EB2250}"/>
    <dgm:cxn modelId="{7FFF95AE-8E0C-4567-9D99-AB04563E527B}" type="presParOf" srcId="{D32888A8-93CE-46A7-8A48-63583F6FDECE}" destId="{00EB8E1E-9D6F-4D1A-9610-44E25D0C4754}" srcOrd="0" destOrd="0" presId="urn:microsoft.com/office/officeart/2009/3/layout/RandomtoResultProcess"/>
    <dgm:cxn modelId="{265EEC3E-A90B-4C26-9490-9F1CECF2C361}" type="presParOf" srcId="{00EB8E1E-9D6F-4D1A-9610-44E25D0C4754}" destId="{B08E7637-23F1-4D31-AB70-BA14CF1F5D0B}" srcOrd="0" destOrd="0" presId="urn:microsoft.com/office/officeart/2009/3/layout/RandomtoResultProcess"/>
    <dgm:cxn modelId="{BBF2A796-9FA5-4FC8-AF7F-596930126E1A}" type="presParOf" srcId="{00EB8E1E-9D6F-4D1A-9610-44E25D0C4754}" destId="{67849346-0F1A-44E9-827D-698EDF7FDC9F}" srcOrd="1" destOrd="0" presId="urn:microsoft.com/office/officeart/2009/3/layout/RandomtoResultProcess"/>
    <dgm:cxn modelId="{FC9686A2-7BA1-4119-9415-4BB8067F4537}" type="presParOf" srcId="{00EB8E1E-9D6F-4D1A-9610-44E25D0C4754}" destId="{A8404879-D5EF-4022-88EF-BD22D1EE25C3}" srcOrd="2" destOrd="0" presId="urn:microsoft.com/office/officeart/2009/3/layout/RandomtoResultProcess"/>
    <dgm:cxn modelId="{1F562505-F92C-4E76-BA8A-0CA74463BA2E}" type="presParOf" srcId="{00EB8E1E-9D6F-4D1A-9610-44E25D0C4754}" destId="{48C00461-071D-4668-8C37-6D6E6FDAB908}" srcOrd="3" destOrd="0" presId="urn:microsoft.com/office/officeart/2009/3/layout/RandomtoResultProcess"/>
    <dgm:cxn modelId="{D8FD0BE7-F66C-4FC7-8820-4FC8244F2933}" type="presParOf" srcId="{00EB8E1E-9D6F-4D1A-9610-44E25D0C4754}" destId="{1F531CFE-5F9A-4C45-B33C-32189BE05B04}" srcOrd="4" destOrd="0" presId="urn:microsoft.com/office/officeart/2009/3/layout/RandomtoResultProcess"/>
    <dgm:cxn modelId="{A47AE5A4-350D-4676-90F6-EE995763863C}" type="presParOf" srcId="{00EB8E1E-9D6F-4D1A-9610-44E25D0C4754}" destId="{5D8B0228-DFB0-4023-8B03-38331168F6E5}" srcOrd="5" destOrd="0" presId="urn:microsoft.com/office/officeart/2009/3/layout/RandomtoResultProcess"/>
    <dgm:cxn modelId="{B4014DE3-839D-481E-BB58-7CF444E78167}" type="presParOf" srcId="{00EB8E1E-9D6F-4D1A-9610-44E25D0C4754}" destId="{BB9B30AF-A342-4248-B29D-6707E86C07E9}" srcOrd="6" destOrd="0" presId="urn:microsoft.com/office/officeart/2009/3/layout/RandomtoResultProcess"/>
    <dgm:cxn modelId="{B754FA61-0976-4243-953C-85C239B5795C}" type="presParOf" srcId="{00EB8E1E-9D6F-4D1A-9610-44E25D0C4754}" destId="{FFA6F925-E3B4-46C2-9FD3-2B74F4CFCA89}" srcOrd="7" destOrd="0" presId="urn:microsoft.com/office/officeart/2009/3/layout/RandomtoResultProcess"/>
    <dgm:cxn modelId="{6204D95B-46A5-43FD-9EAA-C0DB5B7C3483}" type="presParOf" srcId="{00EB8E1E-9D6F-4D1A-9610-44E25D0C4754}" destId="{0925C405-2E56-4153-AC59-6DD3EE978247}" srcOrd="8" destOrd="0" presId="urn:microsoft.com/office/officeart/2009/3/layout/RandomtoResultProcess"/>
    <dgm:cxn modelId="{1284D9A6-3E7A-4615-AFD2-64315ADF2F0C}" type="presParOf" srcId="{00EB8E1E-9D6F-4D1A-9610-44E25D0C4754}" destId="{B9CD22C6-8079-4A91-929C-BE61BBFA9C9B}" srcOrd="9" destOrd="0" presId="urn:microsoft.com/office/officeart/2009/3/layout/RandomtoResultProcess"/>
    <dgm:cxn modelId="{7DD327B3-FDF5-48F1-A79A-74C0A014A423}" type="presParOf" srcId="{00EB8E1E-9D6F-4D1A-9610-44E25D0C4754}" destId="{F0932685-930C-4D5C-83A8-57AEC67D4BB7}" srcOrd="10" destOrd="0" presId="urn:microsoft.com/office/officeart/2009/3/layout/RandomtoResultProcess"/>
    <dgm:cxn modelId="{DB7A0FD7-7D7A-44C1-8824-C3B070351462}" type="presParOf" srcId="{00EB8E1E-9D6F-4D1A-9610-44E25D0C4754}" destId="{31E67332-DCC1-44BB-B9BE-CA716D1C2902}" srcOrd="11" destOrd="0" presId="urn:microsoft.com/office/officeart/2009/3/layout/RandomtoResultProcess"/>
    <dgm:cxn modelId="{3C19A1DB-4188-44BE-944D-D5C8FB7FF57F}" type="presParOf" srcId="{00EB8E1E-9D6F-4D1A-9610-44E25D0C4754}" destId="{781C99F2-0B08-4664-A5E7-F1496D540643}" srcOrd="12" destOrd="0" presId="urn:microsoft.com/office/officeart/2009/3/layout/RandomtoResultProcess"/>
    <dgm:cxn modelId="{6AEBC6C3-509F-4879-B6D8-7D35573ADA4B}" type="presParOf" srcId="{00EB8E1E-9D6F-4D1A-9610-44E25D0C4754}" destId="{F09F11B7-2244-4B7E-BE9A-EEE2A885FBAC}" srcOrd="13" destOrd="0" presId="urn:microsoft.com/office/officeart/2009/3/layout/RandomtoResultProcess"/>
    <dgm:cxn modelId="{9427AD7A-DD74-4476-9F3F-CB9991FC2216}" type="presParOf" srcId="{00EB8E1E-9D6F-4D1A-9610-44E25D0C4754}" destId="{C39BEF9C-12E1-4B8E-8BBA-CF244936D3A7}" srcOrd="14" destOrd="0" presId="urn:microsoft.com/office/officeart/2009/3/layout/RandomtoResultProcess"/>
    <dgm:cxn modelId="{15C58669-7371-463E-A0D8-70E2A735DF66}" type="presParOf" srcId="{00EB8E1E-9D6F-4D1A-9610-44E25D0C4754}" destId="{7AF730A6-B021-48E1-BC19-E8588A281991}" srcOrd="15" destOrd="0" presId="urn:microsoft.com/office/officeart/2009/3/layout/RandomtoResultProcess"/>
    <dgm:cxn modelId="{D5A629EE-89C6-4F59-A9AF-4E65AF420285}" type="presParOf" srcId="{00EB8E1E-9D6F-4D1A-9610-44E25D0C4754}" destId="{F88EF243-5DD9-4D93-8341-CF8E9012A54D}" srcOrd="16" destOrd="0" presId="urn:microsoft.com/office/officeart/2009/3/layout/RandomtoResultProcess"/>
    <dgm:cxn modelId="{91C1C0E4-5C29-41FE-B6F3-6BF7768B7AC0}" type="presParOf" srcId="{00EB8E1E-9D6F-4D1A-9610-44E25D0C4754}" destId="{246004E2-8780-42BC-964E-E1669A2C2216}" srcOrd="17" destOrd="0" presId="urn:microsoft.com/office/officeart/2009/3/layout/RandomtoResultProcess"/>
    <dgm:cxn modelId="{E1C9D746-6340-466D-B157-10E59461371C}" type="presParOf" srcId="{00EB8E1E-9D6F-4D1A-9610-44E25D0C4754}" destId="{B0370C80-1F02-4CF2-9F1F-D0CA7143A204}" srcOrd="18" destOrd="0" presId="urn:microsoft.com/office/officeart/2009/3/layout/RandomtoResultProcess"/>
    <dgm:cxn modelId="{A0B154AA-C59A-46F1-857C-C9E2CE26AB13}" type="presParOf" srcId="{00EB8E1E-9D6F-4D1A-9610-44E25D0C4754}" destId="{5B02CB3F-E701-41D9-B797-751A195DE189}" srcOrd="19" destOrd="0" presId="urn:microsoft.com/office/officeart/2009/3/layout/RandomtoResultProcess"/>
    <dgm:cxn modelId="{51A74ED4-0EFB-40A6-8677-ECCEDA11BDF7}" type="presParOf" srcId="{D32888A8-93CE-46A7-8A48-63583F6FDECE}" destId="{B92DDFC2-CA6C-4266-9800-055F13258DD8}" srcOrd="1" destOrd="0" presId="urn:microsoft.com/office/officeart/2009/3/layout/RandomtoResultProcess"/>
    <dgm:cxn modelId="{DE893A5B-507F-4836-B24A-800BB80FC20D}" type="presParOf" srcId="{B92DDFC2-CA6C-4266-9800-055F13258DD8}" destId="{1B1A7729-142E-4BA6-B048-AE4B287BCE76}" srcOrd="0" destOrd="0" presId="urn:microsoft.com/office/officeart/2009/3/layout/RandomtoResultProcess"/>
    <dgm:cxn modelId="{83295D8E-E92F-4A38-94B7-176FF3288D8D}" type="presParOf" srcId="{B92DDFC2-CA6C-4266-9800-055F13258DD8}" destId="{936BE86B-779F-4849-B89F-F1961EAC93D8}" srcOrd="1" destOrd="0" presId="urn:microsoft.com/office/officeart/2009/3/layout/RandomtoResultProcess"/>
    <dgm:cxn modelId="{2BC5F454-4BF0-49B5-81EC-448BC40B9E57}" type="presParOf" srcId="{D32888A8-93CE-46A7-8A48-63583F6FDECE}" destId="{56B9C4A3-24F1-4144-B9B8-DBA68B576B5F}" srcOrd="2" destOrd="0" presId="urn:microsoft.com/office/officeart/2009/3/layout/RandomtoResultProcess"/>
    <dgm:cxn modelId="{CBD9C298-8DEC-443C-AC05-18195C6914F6}" type="presParOf" srcId="{D32888A8-93CE-46A7-8A48-63583F6FDECE}" destId="{329A7F88-BD5E-452E-8805-4D604FB5A70C}" srcOrd="3" destOrd="0" presId="urn:microsoft.com/office/officeart/2009/3/layout/RandomtoResultProcess"/>
    <dgm:cxn modelId="{E3D1AB38-1821-48AC-A399-5E3EDD1F1A42}" type="presParOf" srcId="{329A7F88-BD5E-452E-8805-4D604FB5A70C}" destId="{3C967775-3866-4AD2-B5AF-ECEC856A9A1B}" srcOrd="0" destOrd="0" presId="urn:microsoft.com/office/officeart/2009/3/layout/RandomtoResultProcess"/>
    <dgm:cxn modelId="{18D96B62-B869-484B-98BA-9F50CC79AB3C}" type="presParOf" srcId="{329A7F88-BD5E-452E-8805-4D604FB5A70C}" destId="{7F38606A-AD39-479A-8540-D65BC9C394B4}" srcOrd="1" destOrd="0" presId="urn:microsoft.com/office/officeart/2009/3/layout/RandomtoResultProcess"/>
    <dgm:cxn modelId="{D5AFA35E-8659-4082-9FC9-F62D9BF0C30E}" type="presParOf" srcId="{D32888A8-93CE-46A7-8A48-63583F6FDECE}" destId="{355A5122-3BEE-48A3-A688-B43FEE739941}" srcOrd="4" destOrd="0" presId="urn:microsoft.com/office/officeart/2009/3/layout/RandomtoResultProcess"/>
    <dgm:cxn modelId="{295232D8-91CD-43C5-A65E-39CAFD16D6D8}" type="presParOf" srcId="{355A5122-3BEE-48A3-A688-B43FEE739941}" destId="{0AB3274A-E929-4BAD-A291-99009B2BC00F}" srcOrd="0" destOrd="0" presId="urn:microsoft.com/office/officeart/2009/3/layout/RandomtoResultProcess"/>
    <dgm:cxn modelId="{60DF6A6A-1F37-458F-8EC2-8751F5A681C0}" type="presParOf" srcId="{355A5122-3BEE-48A3-A688-B43FEE739941}" destId="{13F83FB4-80B4-4C4E-A857-CD007C6CCD8C}" srcOrd="1" destOrd="0" presId="urn:microsoft.com/office/officeart/2009/3/layout/RandomtoResultProcess"/>
    <dgm:cxn modelId="{10A68D46-CACD-43D8-BAE8-433F1BDBD874}" type="presParOf" srcId="{355A5122-3BEE-48A3-A688-B43FEE739941}" destId="{B3DE9D16-D99D-49C4-953E-2280BCE8F8E0}"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8D2C307-84F3-4B8E-94FD-C02D4A3C25AC}" type="doc">
      <dgm:prSet loTypeId="urn:microsoft.com/office/officeart/2005/8/layout/radial4" loCatId="relationship" qsTypeId="urn:microsoft.com/office/officeart/2005/8/quickstyle/simple3" qsCatId="simple" csTypeId="urn:microsoft.com/office/officeart/2005/8/colors/colorful1" csCatId="colorful" phldr="1"/>
      <dgm:spPr/>
      <dgm:t>
        <a:bodyPr/>
        <a:lstStyle/>
        <a:p>
          <a:endParaRPr lang="en-US"/>
        </a:p>
      </dgm:t>
    </dgm:pt>
    <dgm:pt modelId="{CF024479-4447-4EEE-94AA-F3ACED2AAE50}">
      <dgm:prSet phldrT="[Text]"/>
      <dgm:spPr/>
      <dgm:t>
        <a:bodyPr/>
        <a:lstStyle/>
        <a:p>
          <a:r>
            <a:rPr lang="fa-IR"/>
            <a:t>رویکرد تعاملی در توسعه پتانسیل نوآوری در خوشه و شکل گیری خوشه نوآور</a:t>
          </a:r>
          <a:endParaRPr lang="en-US"/>
        </a:p>
      </dgm:t>
    </dgm:pt>
    <dgm:pt modelId="{1ABB6BB3-41C0-4470-91D8-4145F00D540E}" type="parTrans" cxnId="{14E79520-E76F-4A25-9F0D-6484AC66ACC7}">
      <dgm:prSet/>
      <dgm:spPr/>
      <dgm:t>
        <a:bodyPr/>
        <a:lstStyle/>
        <a:p>
          <a:endParaRPr lang="en-US"/>
        </a:p>
      </dgm:t>
    </dgm:pt>
    <dgm:pt modelId="{06ABD629-4C82-4438-9543-915D718976FB}" type="sibTrans" cxnId="{14E79520-E76F-4A25-9F0D-6484AC66ACC7}">
      <dgm:prSet/>
      <dgm:spPr/>
      <dgm:t>
        <a:bodyPr/>
        <a:lstStyle/>
        <a:p>
          <a:endParaRPr lang="en-US"/>
        </a:p>
      </dgm:t>
    </dgm:pt>
    <dgm:pt modelId="{15BD7507-84AC-4D74-8F27-C972B75630F2}">
      <dgm:prSet phldrT="[Text]"/>
      <dgm:spPr/>
      <dgm:t>
        <a:bodyPr/>
        <a:lstStyle/>
        <a:p>
          <a:r>
            <a:rPr lang="fa-IR"/>
            <a:t>عوامل سطح شرکت</a:t>
          </a:r>
          <a:endParaRPr lang="en-US"/>
        </a:p>
      </dgm:t>
    </dgm:pt>
    <dgm:pt modelId="{859E8781-E4BC-48A2-AB90-25F5C2892D8B}" type="parTrans" cxnId="{37EBAF1F-1FD7-4ABA-BDCA-EFAFFCB1F16B}">
      <dgm:prSet/>
      <dgm:spPr/>
      <dgm:t>
        <a:bodyPr/>
        <a:lstStyle/>
        <a:p>
          <a:endParaRPr lang="en-US"/>
        </a:p>
      </dgm:t>
    </dgm:pt>
    <dgm:pt modelId="{2725F64C-53A2-4640-A31B-2F5B0A2A793E}" type="sibTrans" cxnId="{37EBAF1F-1FD7-4ABA-BDCA-EFAFFCB1F16B}">
      <dgm:prSet/>
      <dgm:spPr/>
      <dgm:t>
        <a:bodyPr/>
        <a:lstStyle/>
        <a:p>
          <a:endParaRPr lang="en-US"/>
        </a:p>
      </dgm:t>
    </dgm:pt>
    <dgm:pt modelId="{C20F4C9C-2B00-4C4A-839F-29F93EB76E2C}">
      <dgm:prSet phldrT="[Text]"/>
      <dgm:spPr/>
      <dgm:t>
        <a:bodyPr/>
        <a:lstStyle/>
        <a:p>
          <a:r>
            <a:rPr lang="fa-IR"/>
            <a:t>عوامل تعاملی</a:t>
          </a:r>
          <a:endParaRPr lang="en-US"/>
        </a:p>
      </dgm:t>
    </dgm:pt>
    <dgm:pt modelId="{03A28026-0B89-42FE-B6A0-174D79ADF56C}" type="parTrans" cxnId="{107BB16C-448A-43A5-8DA6-492FB7230E38}">
      <dgm:prSet/>
      <dgm:spPr/>
      <dgm:t>
        <a:bodyPr/>
        <a:lstStyle/>
        <a:p>
          <a:endParaRPr lang="en-US"/>
        </a:p>
      </dgm:t>
    </dgm:pt>
    <dgm:pt modelId="{50A7EEF0-A386-4A8D-B58F-B6BD00F36E58}" type="sibTrans" cxnId="{107BB16C-448A-43A5-8DA6-492FB7230E38}">
      <dgm:prSet/>
      <dgm:spPr/>
      <dgm:t>
        <a:bodyPr/>
        <a:lstStyle/>
        <a:p>
          <a:endParaRPr lang="en-US"/>
        </a:p>
      </dgm:t>
    </dgm:pt>
    <dgm:pt modelId="{F18C7E00-661D-4BF3-B91D-43C355339CCE}">
      <dgm:prSet phldrT="[Text]"/>
      <dgm:spPr/>
      <dgm:t>
        <a:bodyPr/>
        <a:lstStyle/>
        <a:p>
          <a:r>
            <a:rPr lang="fa-IR"/>
            <a:t>عوامل سطح خوشه </a:t>
          </a:r>
          <a:endParaRPr lang="en-US"/>
        </a:p>
      </dgm:t>
    </dgm:pt>
    <dgm:pt modelId="{B3B22397-2985-46F8-A550-F370F1C2317C}" type="parTrans" cxnId="{B0000CCD-3F08-4D75-B613-C68603934E9F}">
      <dgm:prSet/>
      <dgm:spPr/>
      <dgm:t>
        <a:bodyPr/>
        <a:lstStyle/>
        <a:p>
          <a:endParaRPr lang="en-US"/>
        </a:p>
      </dgm:t>
    </dgm:pt>
    <dgm:pt modelId="{347C9ACA-C82F-4F6D-9F34-B94925E5A82A}" type="sibTrans" cxnId="{B0000CCD-3F08-4D75-B613-C68603934E9F}">
      <dgm:prSet/>
      <dgm:spPr/>
      <dgm:t>
        <a:bodyPr/>
        <a:lstStyle/>
        <a:p>
          <a:endParaRPr lang="en-US"/>
        </a:p>
      </dgm:t>
    </dgm:pt>
    <dgm:pt modelId="{8E45DDB4-12EF-42B2-BD41-30F707AFED49}" type="pres">
      <dgm:prSet presAssocID="{58D2C307-84F3-4B8E-94FD-C02D4A3C25AC}" presName="cycle" presStyleCnt="0">
        <dgm:presLayoutVars>
          <dgm:chMax val="1"/>
          <dgm:dir/>
          <dgm:animLvl val="ctr"/>
          <dgm:resizeHandles val="exact"/>
        </dgm:presLayoutVars>
      </dgm:prSet>
      <dgm:spPr/>
    </dgm:pt>
    <dgm:pt modelId="{CBE82A91-2B8B-4488-8CB8-6F0AB87925AB}" type="pres">
      <dgm:prSet presAssocID="{CF024479-4447-4EEE-94AA-F3ACED2AAE50}" presName="centerShape" presStyleLbl="node0" presStyleIdx="0" presStyleCnt="1"/>
      <dgm:spPr/>
    </dgm:pt>
    <dgm:pt modelId="{247B1CD1-9AD0-470D-BC7A-C4FAEE126343}" type="pres">
      <dgm:prSet presAssocID="{859E8781-E4BC-48A2-AB90-25F5C2892D8B}" presName="parTrans" presStyleLbl="bgSibTrans2D1" presStyleIdx="0" presStyleCnt="3"/>
      <dgm:spPr/>
    </dgm:pt>
    <dgm:pt modelId="{F4E9F56F-7FF6-4E89-844E-C9A79BF29210}" type="pres">
      <dgm:prSet presAssocID="{15BD7507-84AC-4D74-8F27-C972B75630F2}" presName="node" presStyleLbl="node1" presStyleIdx="0" presStyleCnt="3">
        <dgm:presLayoutVars>
          <dgm:bulletEnabled val="1"/>
        </dgm:presLayoutVars>
      </dgm:prSet>
      <dgm:spPr/>
    </dgm:pt>
    <dgm:pt modelId="{E37AA260-E400-4CEF-A30F-681D249AC02C}" type="pres">
      <dgm:prSet presAssocID="{03A28026-0B89-42FE-B6A0-174D79ADF56C}" presName="parTrans" presStyleLbl="bgSibTrans2D1" presStyleIdx="1" presStyleCnt="3"/>
      <dgm:spPr/>
    </dgm:pt>
    <dgm:pt modelId="{D47FE324-55F8-4316-B137-202D4EE2F5A1}" type="pres">
      <dgm:prSet presAssocID="{C20F4C9C-2B00-4C4A-839F-29F93EB76E2C}" presName="node" presStyleLbl="node1" presStyleIdx="1" presStyleCnt="3">
        <dgm:presLayoutVars>
          <dgm:bulletEnabled val="1"/>
        </dgm:presLayoutVars>
      </dgm:prSet>
      <dgm:spPr/>
    </dgm:pt>
    <dgm:pt modelId="{2E75CABB-B8A1-4A8D-B463-3C5BF077BA30}" type="pres">
      <dgm:prSet presAssocID="{B3B22397-2985-46F8-A550-F370F1C2317C}" presName="parTrans" presStyleLbl="bgSibTrans2D1" presStyleIdx="2" presStyleCnt="3"/>
      <dgm:spPr/>
    </dgm:pt>
    <dgm:pt modelId="{160EBB56-D74B-44FD-9936-1EE9709DE2B3}" type="pres">
      <dgm:prSet presAssocID="{F18C7E00-661D-4BF3-B91D-43C355339CCE}" presName="node" presStyleLbl="node1" presStyleIdx="2" presStyleCnt="3">
        <dgm:presLayoutVars>
          <dgm:bulletEnabled val="1"/>
        </dgm:presLayoutVars>
      </dgm:prSet>
      <dgm:spPr/>
    </dgm:pt>
  </dgm:ptLst>
  <dgm:cxnLst>
    <dgm:cxn modelId="{CD2EC917-1286-4CBA-AEB7-B0F06423B9F7}" type="presOf" srcId="{58D2C307-84F3-4B8E-94FD-C02D4A3C25AC}" destId="{8E45DDB4-12EF-42B2-BD41-30F707AFED49}" srcOrd="0" destOrd="0" presId="urn:microsoft.com/office/officeart/2005/8/layout/radial4"/>
    <dgm:cxn modelId="{37EBAF1F-1FD7-4ABA-BDCA-EFAFFCB1F16B}" srcId="{CF024479-4447-4EEE-94AA-F3ACED2AAE50}" destId="{15BD7507-84AC-4D74-8F27-C972B75630F2}" srcOrd="0" destOrd="0" parTransId="{859E8781-E4BC-48A2-AB90-25F5C2892D8B}" sibTransId="{2725F64C-53A2-4640-A31B-2F5B0A2A793E}"/>
    <dgm:cxn modelId="{14E79520-E76F-4A25-9F0D-6484AC66ACC7}" srcId="{58D2C307-84F3-4B8E-94FD-C02D4A3C25AC}" destId="{CF024479-4447-4EEE-94AA-F3ACED2AAE50}" srcOrd="0" destOrd="0" parTransId="{1ABB6BB3-41C0-4470-91D8-4145F00D540E}" sibTransId="{06ABD629-4C82-4438-9543-915D718976FB}"/>
    <dgm:cxn modelId="{CF37C035-7148-4B60-AE8F-46BA8286FD59}" type="presOf" srcId="{15BD7507-84AC-4D74-8F27-C972B75630F2}" destId="{F4E9F56F-7FF6-4E89-844E-C9A79BF29210}" srcOrd="0" destOrd="0" presId="urn:microsoft.com/office/officeart/2005/8/layout/radial4"/>
    <dgm:cxn modelId="{107BB16C-448A-43A5-8DA6-492FB7230E38}" srcId="{CF024479-4447-4EEE-94AA-F3ACED2AAE50}" destId="{C20F4C9C-2B00-4C4A-839F-29F93EB76E2C}" srcOrd="1" destOrd="0" parTransId="{03A28026-0B89-42FE-B6A0-174D79ADF56C}" sibTransId="{50A7EEF0-A386-4A8D-B58F-B6BD00F36E58}"/>
    <dgm:cxn modelId="{5B0760B3-912D-4CFC-A6C7-CB8E95FAC5AC}" type="presOf" srcId="{C20F4C9C-2B00-4C4A-839F-29F93EB76E2C}" destId="{D47FE324-55F8-4316-B137-202D4EE2F5A1}" srcOrd="0" destOrd="0" presId="urn:microsoft.com/office/officeart/2005/8/layout/radial4"/>
    <dgm:cxn modelId="{B0000CCD-3F08-4D75-B613-C68603934E9F}" srcId="{CF024479-4447-4EEE-94AA-F3ACED2AAE50}" destId="{F18C7E00-661D-4BF3-B91D-43C355339CCE}" srcOrd="2" destOrd="0" parTransId="{B3B22397-2985-46F8-A550-F370F1C2317C}" sibTransId="{347C9ACA-C82F-4F6D-9F34-B94925E5A82A}"/>
    <dgm:cxn modelId="{92291DCD-9CD8-4288-9511-157BA34B0652}" type="presOf" srcId="{03A28026-0B89-42FE-B6A0-174D79ADF56C}" destId="{E37AA260-E400-4CEF-A30F-681D249AC02C}" srcOrd="0" destOrd="0" presId="urn:microsoft.com/office/officeart/2005/8/layout/radial4"/>
    <dgm:cxn modelId="{6C47CDCE-37BE-4929-8AAA-D0CD9E8D352E}" type="presOf" srcId="{859E8781-E4BC-48A2-AB90-25F5C2892D8B}" destId="{247B1CD1-9AD0-470D-BC7A-C4FAEE126343}" srcOrd="0" destOrd="0" presId="urn:microsoft.com/office/officeart/2005/8/layout/radial4"/>
    <dgm:cxn modelId="{F62E7AD8-E902-4472-8341-A46AB7FAD0F5}" type="presOf" srcId="{CF024479-4447-4EEE-94AA-F3ACED2AAE50}" destId="{CBE82A91-2B8B-4488-8CB8-6F0AB87925AB}" srcOrd="0" destOrd="0" presId="urn:microsoft.com/office/officeart/2005/8/layout/radial4"/>
    <dgm:cxn modelId="{2C241AE6-98D0-45EE-91EF-9E06A3756AEB}" type="presOf" srcId="{F18C7E00-661D-4BF3-B91D-43C355339CCE}" destId="{160EBB56-D74B-44FD-9936-1EE9709DE2B3}" srcOrd="0" destOrd="0" presId="urn:microsoft.com/office/officeart/2005/8/layout/radial4"/>
    <dgm:cxn modelId="{C150C5E9-0228-437D-93D7-8DE2E4BA45D0}" type="presOf" srcId="{B3B22397-2985-46F8-A550-F370F1C2317C}" destId="{2E75CABB-B8A1-4A8D-B463-3C5BF077BA30}" srcOrd="0" destOrd="0" presId="urn:microsoft.com/office/officeart/2005/8/layout/radial4"/>
    <dgm:cxn modelId="{12644E76-06FC-4D4D-A875-C5A68012DDC9}" type="presParOf" srcId="{8E45DDB4-12EF-42B2-BD41-30F707AFED49}" destId="{CBE82A91-2B8B-4488-8CB8-6F0AB87925AB}" srcOrd="0" destOrd="0" presId="urn:microsoft.com/office/officeart/2005/8/layout/radial4"/>
    <dgm:cxn modelId="{56519B18-8747-4C63-9F1B-B7DE45D7D671}" type="presParOf" srcId="{8E45DDB4-12EF-42B2-BD41-30F707AFED49}" destId="{247B1CD1-9AD0-470D-BC7A-C4FAEE126343}" srcOrd="1" destOrd="0" presId="urn:microsoft.com/office/officeart/2005/8/layout/radial4"/>
    <dgm:cxn modelId="{92C53008-5CFD-4D2F-9C19-783AEA061F38}" type="presParOf" srcId="{8E45DDB4-12EF-42B2-BD41-30F707AFED49}" destId="{F4E9F56F-7FF6-4E89-844E-C9A79BF29210}" srcOrd="2" destOrd="0" presId="urn:microsoft.com/office/officeart/2005/8/layout/radial4"/>
    <dgm:cxn modelId="{B5EF4C78-45CD-4C3E-85F4-383FD09E3A4B}" type="presParOf" srcId="{8E45DDB4-12EF-42B2-BD41-30F707AFED49}" destId="{E37AA260-E400-4CEF-A30F-681D249AC02C}" srcOrd="3" destOrd="0" presId="urn:microsoft.com/office/officeart/2005/8/layout/radial4"/>
    <dgm:cxn modelId="{B834460D-3FB7-43E9-9C2E-386859A3410B}" type="presParOf" srcId="{8E45DDB4-12EF-42B2-BD41-30F707AFED49}" destId="{D47FE324-55F8-4316-B137-202D4EE2F5A1}" srcOrd="4" destOrd="0" presId="urn:microsoft.com/office/officeart/2005/8/layout/radial4"/>
    <dgm:cxn modelId="{CFE92684-8A94-476B-865F-5C5045F283D3}" type="presParOf" srcId="{8E45DDB4-12EF-42B2-BD41-30F707AFED49}" destId="{2E75CABB-B8A1-4A8D-B463-3C5BF077BA30}" srcOrd="5" destOrd="0" presId="urn:microsoft.com/office/officeart/2005/8/layout/radial4"/>
    <dgm:cxn modelId="{DD4D5F26-303A-4542-9F03-2A794142D79E}" type="presParOf" srcId="{8E45DDB4-12EF-42B2-BD41-30F707AFED49}" destId="{160EBB56-D74B-44FD-9936-1EE9709DE2B3}"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A1A4CF8-0856-40EF-93DD-6AFB785ACA0E}" type="doc">
      <dgm:prSet loTypeId="urn:microsoft.com/office/officeart/2005/8/layout/hList3" loCatId="list" qsTypeId="urn:microsoft.com/office/officeart/2005/8/quickstyle/simple3" qsCatId="simple" csTypeId="urn:microsoft.com/office/officeart/2005/8/colors/colorful5" csCatId="colorful" phldr="1"/>
      <dgm:spPr/>
      <dgm:t>
        <a:bodyPr/>
        <a:lstStyle/>
        <a:p>
          <a:endParaRPr lang="en-US"/>
        </a:p>
      </dgm:t>
    </dgm:pt>
    <dgm:pt modelId="{9787D134-763F-423A-8ACD-7722C9D16E2B}">
      <dgm:prSet phldrT="[Text]"/>
      <dgm:spPr/>
      <dgm:t>
        <a:bodyPr/>
        <a:lstStyle/>
        <a:p>
          <a:r>
            <a:rPr lang="fa-IR" dirty="0"/>
            <a:t>معیارهای موثر بر افزایش عملکرد نوآوری</a:t>
          </a:r>
          <a:endParaRPr lang="en-US" dirty="0"/>
        </a:p>
      </dgm:t>
    </dgm:pt>
    <dgm:pt modelId="{86080A62-0912-4045-9DAC-48988B0BD856}" type="parTrans" cxnId="{F06277E8-2ECA-42B2-8B7B-81A8BAB11825}">
      <dgm:prSet/>
      <dgm:spPr/>
      <dgm:t>
        <a:bodyPr/>
        <a:lstStyle/>
        <a:p>
          <a:endParaRPr lang="en-US"/>
        </a:p>
      </dgm:t>
    </dgm:pt>
    <dgm:pt modelId="{24FDAD05-2B99-45A6-9C82-D691A9746399}" type="sibTrans" cxnId="{F06277E8-2ECA-42B2-8B7B-81A8BAB11825}">
      <dgm:prSet/>
      <dgm:spPr/>
      <dgm:t>
        <a:bodyPr/>
        <a:lstStyle/>
        <a:p>
          <a:endParaRPr lang="en-US"/>
        </a:p>
      </dgm:t>
    </dgm:pt>
    <dgm:pt modelId="{5BD2E5F2-A45E-4311-9FE5-F2D8B0B34E62}">
      <dgm:prSet phldrT="[Text]"/>
      <dgm:spPr/>
      <dgm:t>
        <a:bodyPr/>
        <a:lstStyle/>
        <a:p>
          <a:r>
            <a:rPr lang="fa-IR" dirty="0"/>
            <a:t>معیارهای تعاملی:</a:t>
          </a:r>
        </a:p>
        <a:p>
          <a:r>
            <a:rPr lang="fa-IR" dirty="0"/>
            <a:t>اندازه بنگاه</a:t>
          </a:r>
        </a:p>
        <a:p>
          <a:r>
            <a:rPr lang="fa-IR" dirty="0"/>
            <a:t> زمان حضور بنگاه در خوشه</a:t>
          </a:r>
        </a:p>
        <a:p>
          <a:r>
            <a:rPr lang="fa-IR" dirty="0"/>
            <a:t>عمق</a:t>
          </a:r>
        </a:p>
        <a:p>
          <a:r>
            <a:rPr lang="fa-IR" dirty="0"/>
            <a:t>وسعت </a:t>
          </a:r>
        </a:p>
        <a:p>
          <a:r>
            <a:rPr lang="fa-IR" dirty="0"/>
            <a:t>میزان تخصصی شدن</a:t>
          </a:r>
        </a:p>
        <a:p>
          <a:endParaRPr lang="en-US" dirty="0"/>
        </a:p>
      </dgm:t>
    </dgm:pt>
    <dgm:pt modelId="{85EEDA9F-5932-43D7-BD46-ED5C6307A64E}" type="parTrans" cxnId="{ED0610CB-28CE-4ACE-B269-69D9C7CB212C}">
      <dgm:prSet/>
      <dgm:spPr/>
      <dgm:t>
        <a:bodyPr/>
        <a:lstStyle/>
        <a:p>
          <a:endParaRPr lang="en-US"/>
        </a:p>
      </dgm:t>
    </dgm:pt>
    <dgm:pt modelId="{D8603608-9AC0-4AB6-B7A4-B5BFB926B2BA}" type="sibTrans" cxnId="{ED0610CB-28CE-4ACE-B269-69D9C7CB212C}">
      <dgm:prSet/>
      <dgm:spPr/>
      <dgm:t>
        <a:bodyPr/>
        <a:lstStyle/>
        <a:p>
          <a:endParaRPr lang="en-US"/>
        </a:p>
      </dgm:t>
    </dgm:pt>
    <dgm:pt modelId="{5951A758-9186-4116-BCFA-AB120533BBE3}">
      <dgm:prSet phldrT="[Text]"/>
      <dgm:spPr/>
      <dgm:t>
        <a:bodyPr/>
        <a:lstStyle/>
        <a:p>
          <a:r>
            <a:rPr lang="fa-IR" dirty="0"/>
            <a:t>معیارهای سطح خوشه:</a:t>
          </a:r>
        </a:p>
        <a:p>
          <a:r>
            <a:rPr lang="fa-IR" dirty="0"/>
            <a:t>سطح تخصصی شدن</a:t>
          </a:r>
        </a:p>
        <a:p>
          <a:r>
            <a:rPr lang="fa-IR" dirty="0"/>
            <a:t>عمق خوشه</a:t>
          </a:r>
        </a:p>
        <a:p>
          <a:r>
            <a:rPr lang="fa-IR" dirty="0"/>
            <a:t>وسعت خوشه</a:t>
          </a:r>
          <a:endParaRPr lang="en-US" dirty="0"/>
        </a:p>
      </dgm:t>
    </dgm:pt>
    <dgm:pt modelId="{6E6BFC26-107B-44B1-A1B1-326BA701505B}" type="parTrans" cxnId="{F4F768E4-ED9F-4D5D-A1E7-363BA31B2B54}">
      <dgm:prSet/>
      <dgm:spPr/>
      <dgm:t>
        <a:bodyPr/>
        <a:lstStyle/>
        <a:p>
          <a:endParaRPr lang="en-US"/>
        </a:p>
      </dgm:t>
    </dgm:pt>
    <dgm:pt modelId="{22FEFD68-DE6F-4377-9D6B-CC4C9245103F}" type="sibTrans" cxnId="{F4F768E4-ED9F-4D5D-A1E7-363BA31B2B54}">
      <dgm:prSet/>
      <dgm:spPr/>
      <dgm:t>
        <a:bodyPr/>
        <a:lstStyle/>
        <a:p>
          <a:endParaRPr lang="en-US"/>
        </a:p>
      </dgm:t>
    </dgm:pt>
    <dgm:pt modelId="{C0B271A6-272D-4B08-9711-03556286EF82}">
      <dgm:prSet phldrT="[Text]"/>
      <dgm:spPr/>
      <dgm:t>
        <a:bodyPr/>
        <a:lstStyle/>
        <a:p>
          <a:r>
            <a:rPr lang="fa-IR" dirty="0"/>
            <a:t>معیارهای سطح بنگاه:</a:t>
          </a:r>
        </a:p>
        <a:p>
          <a:r>
            <a:rPr lang="fa-IR" dirty="0"/>
            <a:t>اندازه</a:t>
          </a:r>
        </a:p>
        <a:p>
          <a:r>
            <a:rPr lang="fa-IR" dirty="0"/>
            <a:t>موقعیت شرکت در بخش بازار</a:t>
          </a:r>
        </a:p>
        <a:p>
          <a:r>
            <a:rPr lang="fa-IR" dirty="0"/>
            <a:t>تمایز محصولات</a:t>
          </a:r>
        </a:p>
        <a:p>
          <a:r>
            <a:rPr lang="fa-IR" dirty="0"/>
            <a:t>ادغام عمودی</a:t>
          </a:r>
        </a:p>
        <a:p>
          <a:r>
            <a:rPr lang="fa-IR" dirty="0"/>
            <a:t>تخصصی شدن</a:t>
          </a:r>
        </a:p>
        <a:p>
          <a:r>
            <a:rPr lang="fa-IR" dirty="0"/>
            <a:t>انعطاف پذیری</a:t>
          </a:r>
        </a:p>
        <a:p>
          <a:r>
            <a:rPr lang="fa-IR" dirty="0"/>
            <a:t>ظرفیت جذب</a:t>
          </a:r>
        </a:p>
        <a:p>
          <a:r>
            <a:rPr lang="fa-IR" dirty="0"/>
            <a:t>توان تعاملی با بنگاه ها و نهادهای پشتیبان</a:t>
          </a:r>
        </a:p>
        <a:p>
          <a:r>
            <a:rPr lang="fa-IR" dirty="0"/>
            <a:t>توان تحقیق و توسعه</a:t>
          </a:r>
        </a:p>
        <a:p>
          <a:r>
            <a:rPr lang="fa-IR" dirty="0"/>
            <a:t>سرمایه انسانی </a:t>
          </a:r>
          <a:endParaRPr lang="en-US" dirty="0"/>
        </a:p>
      </dgm:t>
    </dgm:pt>
    <dgm:pt modelId="{003A71CE-9940-4256-B0F9-8BF4C5F27FD4}" type="parTrans" cxnId="{B7E6FAF5-B543-4E73-AE46-E5C684EB6619}">
      <dgm:prSet/>
      <dgm:spPr/>
      <dgm:t>
        <a:bodyPr/>
        <a:lstStyle/>
        <a:p>
          <a:endParaRPr lang="en-US"/>
        </a:p>
      </dgm:t>
    </dgm:pt>
    <dgm:pt modelId="{62B08612-6FBF-46E2-B942-60CC7226F18B}" type="sibTrans" cxnId="{B7E6FAF5-B543-4E73-AE46-E5C684EB6619}">
      <dgm:prSet/>
      <dgm:spPr/>
      <dgm:t>
        <a:bodyPr/>
        <a:lstStyle/>
        <a:p>
          <a:endParaRPr lang="en-US"/>
        </a:p>
      </dgm:t>
    </dgm:pt>
    <dgm:pt modelId="{EDAC2DF0-FA82-4803-BEE9-D6198307F8F7}" type="pres">
      <dgm:prSet presAssocID="{4A1A4CF8-0856-40EF-93DD-6AFB785ACA0E}" presName="composite" presStyleCnt="0">
        <dgm:presLayoutVars>
          <dgm:chMax val="1"/>
          <dgm:dir/>
          <dgm:resizeHandles val="exact"/>
        </dgm:presLayoutVars>
      </dgm:prSet>
      <dgm:spPr/>
    </dgm:pt>
    <dgm:pt modelId="{9E70CED7-42EE-46E0-90F0-C8B5FF39E3D9}" type="pres">
      <dgm:prSet presAssocID="{9787D134-763F-423A-8ACD-7722C9D16E2B}" presName="roof" presStyleLbl="dkBgShp" presStyleIdx="0" presStyleCnt="2" custScaleY="63677"/>
      <dgm:spPr/>
    </dgm:pt>
    <dgm:pt modelId="{2AE2EA80-930A-452E-BC7C-3015718DF557}" type="pres">
      <dgm:prSet presAssocID="{9787D134-763F-423A-8ACD-7722C9D16E2B}" presName="pillars" presStyleCnt="0"/>
      <dgm:spPr/>
    </dgm:pt>
    <dgm:pt modelId="{A68373DD-BF54-4260-875B-FB47EDF2D0FC}" type="pres">
      <dgm:prSet presAssocID="{9787D134-763F-423A-8ACD-7722C9D16E2B}" presName="pillar1" presStyleLbl="node1" presStyleIdx="0" presStyleCnt="3" custScaleY="115513" custLinFactNeighborY="-1486">
        <dgm:presLayoutVars>
          <dgm:bulletEnabled val="1"/>
        </dgm:presLayoutVars>
      </dgm:prSet>
      <dgm:spPr/>
    </dgm:pt>
    <dgm:pt modelId="{A85803AF-8C6C-4861-B553-73D95D6FA8A1}" type="pres">
      <dgm:prSet presAssocID="{5951A758-9186-4116-BCFA-AB120533BBE3}" presName="pillarX" presStyleLbl="node1" presStyleIdx="1" presStyleCnt="3" custScaleY="116702">
        <dgm:presLayoutVars>
          <dgm:bulletEnabled val="1"/>
        </dgm:presLayoutVars>
      </dgm:prSet>
      <dgm:spPr/>
    </dgm:pt>
    <dgm:pt modelId="{DF551D61-4015-423E-9458-225BA42A5854}" type="pres">
      <dgm:prSet presAssocID="{C0B271A6-272D-4B08-9711-03556286EF82}" presName="pillarX" presStyleLbl="node1" presStyleIdx="2" presStyleCnt="3" custScaleY="114324" custLinFactNeighborY="-1189">
        <dgm:presLayoutVars>
          <dgm:bulletEnabled val="1"/>
        </dgm:presLayoutVars>
      </dgm:prSet>
      <dgm:spPr/>
    </dgm:pt>
    <dgm:pt modelId="{946E5F63-FA58-48DA-A4F7-A34C252BF278}" type="pres">
      <dgm:prSet presAssocID="{9787D134-763F-423A-8ACD-7722C9D16E2B}" presName="base" presStyleLbl="dkBgShp" presStyleIdx="1" presStyleCnt="2"/>
      <dgm:spPr/>
    </dgm:pt>
  </dgm:ptLst>
  <dgm:cxnLst>
    <dgm:cxn modelId="{A5AFC00F-BD25-41FE-B877-FB0EF0F97A54}" type="presOf" srcId="{C0B271A6-272D-4B08-9711-03556286EF82}" destId="{DF551D61-4015-423E-9458-225BA42A5854}" srcOrd="0" destOrd="0" presId="urn:microsoft.com/office/officeart/2005/8/layout/hList3"/>
    <dgm:cxn modelId="{B354EC46-236C-4C75-A17B-151AC605D1DC}" type="presOf" srcId="{4A1A4CF8-0856-40EF-93DD-6AFB785ACA0E}" destId="{EDAC2DF0-FA82-4803-BEE9-D6198307F8F7}" srcOrd="0" destOrd="0" presId="urn:microsoft.com/office/officeart/2005/8/layout/hList3"/>
    <dgm:cxn modelId="{03FEB2AB-A292-4937-A4E7-ADD8E1D08A46}" type="presOf" srcId="{5951A758-9186-4116-BCFA-AB120533BBE3}" destId="{A85803AF-8C6C-4861-B553-73D95D6FA8A1}" srcOrd="0" destOrd="0" presId="urn:microsoft.com/office/officeart/2005/8/layout/hList3"/>
    <dgm:cxn modelId="{ED0610CB-28CE-4ACE-B269-69D9C7CB212C}" srcId="{9787D134-763F-423A-8ACD-7722C9D16E2B}" destId="{5BD2E5F2-A45E-4311-9FE5-F2D8B0B34E62}" srcOrd="0" destOrd="0" parTransId="{85EEDA9F-5932-43D7-BD46-ED5C6307A64E}" sibTransId="{D8603608-9AC0-4AB6-B7A4-B5BFB926B2BA}"/>
    <dgm:cxn modelId="{AFE8CDD4-779B-4C66-984A-882582505A56}" type="presOf" srcId="{9787D134-763F-423A-8ACD-7722C9D16E2B}" destId="{9E70CED7-42EE-46E0-90F0-C8B5FF39E3D9}" srcOrd="0" destOrd="0" presId="urn:microsoft.com/office/officeart/2005/8/layout/hList3"/>
    <dgm:cxn modelId="{F4F768E4-ED9F-4D5D-A1E7-363BA31B2B54}" srcId="{9787D134-763F-423A-8ACD-7722C9D16E2B}" destId="{5951A758-9186-4116-BCFA-AB120533BBE3}" srcOrd="1" destOrd="0" parTransId="{6E6BFC26-107B-44B1-A1B1-326BA701505B}" sibTransId="{22FEFD68-DE6F-4377-9D6B-CC4C9245103F}"/>
    <dgm:cxn modelId="{F06277E8-2ECA-42B2-8B7B-81A8BAB11825}" srcId="{4A1A4CF8-0856-40EF-93DD-6AFB785ACA0E}" destId="{9787D134-763F-423A-8ACD-7722C9D16E2B}" srcOrd="0" destOrd="0" parTransId="{86080A62-0912-4045-9DAC-48988B0BD856}" sibTransId="{24FDAD05-2B99-45A6-9C82-D691A9746399}"/>
    <dgm:cxn modelId="{BBD5F8F4-0690-4C86-ADE8-646D03D71076}" type="presOf" srcId="{5BD2E5F2-A45E-4311-9FE5-F2D8B0B34E62}" destId="{A68373DD-BF54-4260-875B-FB47EDF2D0FC}" srcOrd="0" destOrd="0" presId="urn:microsoft.com/office/officeart/2005/8/layout/hList3"/>
    <dgm:cxn modelId="{B7E6FAF5-B543-4E73-AE46-E5C684EB6619}" srcId="{9787D134-763F-423A-8ACD-7722C9D16E2B}" destId="{C0B271A6-272D-4B08-9711-03556286EF82}" srcOrd="2" destOrd="0" parTransId="{003A71CE-9940-4256-B0F9-8BF4C5F27FD4}" sibTransId="{62B08612-6FBF-46E2-B942-60CC7226F18B}"/>
    <dgm:cxn modelId="{3328A3D7-056A-483C-B05F-0BDFF2E6CD30}" type="presParOf" srcId="{EDAC2DF0-FA82-4803-BEE9-D6198307F8F7}" destId="{9E70CED7-42EE-46E0-90F0-C8B5FF39E3D9}" srcOrd="0" destOrd="0" presId="urn:microsoft.com/office/officeart/2005/8/layout/hList3"/>
    <dgm:cxn modelId="{CF5D7D3C-DE34-4BEC-9D9F-B2C6C8C1C08A}" type="presParOf" srcId="{EDAC2DF0-FA82-4803-BEE9-D6198307F8F7}" destId="{2AE2EA80-930A-452E-BC7C-3015718DF557}" srcOrd="1" destOrd="0" presId="urn:microsoft.com/office/officeart/2005/8/layout/hList3"/>
    <dgm:cxn modelId="{8EDD8247-0248-482E-954B-4E9BDC0A2C78}" type="presParOf" srcId="{2AE2EA80-930A-452E-BC7C-3015718DF557}" destId="{A68373DD-BF54-4260-875B-FB47EDF2D0FC}" srcOrd="0" destOrd="0" presId="urn:microsoft.com/office/officeart/2005/8/layout/hList3"/>
    <dgm:cxn modelId="{EEC8AF21-952E-436B-A915-F067162A5669}" type="presParOf" srcId="{2AE2EA80-930A-452E-BC7C-3015718DF557}" destId="{A85803AF-8C6C-4861-B553-73D95D6FA8A1}" srcOrd="1" destOrd="0" presId="urn:microsoft.com/office/officeart/2005/8/layout/hList3"/>
    <dgm:cxn modelId="{96E848B8-4006-450B-A364-B6F2BFC64BBE}" type="presParOf" srcId="{2AE2EA80-930A-452E-BC7C-3015718DF557}" destId="{DF551D61-4015-423E-9458-225BA42A5854}" srcOrd="2" destOrd="0" presId="urn:microsoft.com/office/officeart/2005/8/layout/hList3"/>
    <dgm:cxn modelId="{EA616A63-A22A-4BDF-800D-CBDA114079D7}" type="presParOf" srcId="{EDAC2DF0-FA82-4803-BEE9-D6198307F8F7}" destId="{946E5F63-FA58-48DA-A4F7-A34C252BF278}"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243C4F2-8B2F-4643-962E-BA7DB00FECAF}" type="doc">
      <dgm:prSet loTypeId="urn:microsoft.com/office/officeart/2005/8/layout/radial6" loCatId="cycle" qsTypeId="urn:microsoft.com/office/officeart/2005/8/quickstyle/3d2" qsCatId="3D" csTypeId="urn:microsoft.com/office/officeart/2005/8/colors/colorful2" csCatId="colorful" phldr="1"/>
      <dgm:spPr/>
      <dgm:t>
        <a:bodyPr/>
        <a:lstStyle/>
        <a:p>
          <a:endParaRPr lang="en-US"/>
        </a:p>
      </dgm:t>
    </dgm:pt>
    <dgm:pt modelId="{7C4AC3D4-8C0A-48BF-A659-BADECA2F7368}">
      <dgm:prSet phldrT="[Text]"/>
      <dgm:spPr/>
      <dgm:t>
        <a:bodyPr/>
        <a:lstStyle/>
        <a:p>
          <a:r>
            <a:rPr lang="fa-IR"/>
            <a:t>حالتهای شکست در خوشه ها</a:t>
          </a:r>
          <a:endParaRPr lang="en-US"/>
        </a:p>
      </dgm:t>
    </dgm:pt>
    <dgm:pt modelId="{2A982999-F840-4048-A91F-46899A3B11CF}" type="parTrans" cxnId="{C50AA6F4-098F-4E45-820C-9C0AEC9BFDA7}">
      <dgm:prSet/>
      <dgm:spPr/>
      <dgm:t>
        <a:bodyPr/>
        <a:lstStyle/>
        <a:p>
          <a:endParaRPr lang="en-US"/>
        </a:p>
      </dgm:t>
    </dgm:pt>
    <dgm:pt modelId="{1DC1A066-8396-49A6-A4DE-8323F6F8774D}" type="sibTrans" cxnId="{C50AA6F4-098F-4E45-820C-9C0AEC9BFDA7}">
      <dgm:prSet/>
      <dgm:spPr/>
      <dgm:t>
        <a:bodyPr/>
        <a:lstStyle/>
        <a:p>
          <a:endParaRPr lang="en-US"/>
        </a:p>
      </dgm:t>
    </dgm:pt>
    <dgm:pt modelId="{731DD0E4-458D-4C08-B6C1-FAE99AA82984}">
      <dgm:prSet phldrT="[Text]"/>
      <dgm:spPr/>
      <dgm:t>
        <a:bodyPr/>
        <a:lstStyle/>
        <a:p>
          <a:r>
            <a:rPr lang="fa-IR"/>
            <a:t>کاهش تقاضا برای محصولات یک خوشه</a:t>
          </a:r>
          <a:endParaRPr lang="en-US"/>
        </a:p>
      </dgm:t>
    </dgm:pt>
    <dgm:pt modelId="{CD586CD5-BAE1-4060-855D-1A6476C5FAF4}" type="parTrans" cxnId="{F4C87E80-CDDB-41E4-A3AD-C1C0513AFCF1}">
      <dgm:prSet/>
      <dgm:spPr/>
      <dgm:t>
        <a:bodyPr/>
        <a:lstStyle/>
        <a:p>
          <a:endParaRPr lang="en-US"/>
        </a:p>
      </dgm:t>
    </dgm:pt>
    <dgm:pt modelId="{BF69F986-F3B8-4A66-85EA-374294D41991}" type="sibTrans" cxnId="{F4C87E80-CDDB-41E4-A3AD-C1C0513AFCF1}">
      <dgm:prSet/>
      <dgm:spPr/>
      <dgm:t>
        <a:bodyPr/>
        <a:lstStyle/>
        <a:p>
          <a:endParaRPr lang="en-US"/>
        </a:p>
      </dgm:t>
    </dgm:pt>
    <dgm:pt modelId="{6B071A05-7BDE-47C3-83B6-377AFD0DFB97}">
      <dgm:prSet phldrT="[Text]"/>
      <dgm:spPr/>
      <dgm:t>
        <a:bodyPr/>
        <a:lstStyle/>
        <a:p>
          <a:r>
            <a:rPr lang="fa-IR"/>
            <a:t>منسوخ شدگی سازمانی</a:t>
          </a:r>
          <a:endParaRPr lang="en-US"/>
        </a:p>
      </dgm:t>
    </dgm:pt>
    <dgm:pt modelId="{199F3C76-AE49-4F8A-94FF-CEFD0FD0C7EE}" type="parTrans" cxnId="{23C1FDCD-8520-4C94-9713-FE76982B9F94}">
      <dgm:prSet/>
      <dgm:spPr/>
      <dgm:t>
        <a:bodyPr/>
        <a:lstStyle/>
        <a:p>
          <a:endParaRPr lang="en-US"/>
        </a:p>
      </dgm:t>
    </dgm:pt>
    <dgm:pt modelId="{F6067789-7532-453A-AC2B-643DCE5AAF27}" type="sibTrans" cxnId="{23C1FDCD-8520-4C94-9713-FE76982B9F94}">
      <dgm:prSet/>
      <dgm:spPr/>
      <dgm:t>
        <a:bodyPr/>
        <a:lstStyle/>
        <a:p>
          <a:endParaRPr lang="en-US"/>
        </a:p>
      </dgm:t>
    </dgm:pt>
    <dgm:pt modelId="{8740636C-A25C-4ECF-A477-A30AD3C7BAC6}">
      <dgm:prSet phldrT="[Text]"/>
      <dgm:spPr/>
      <dgm:t>
        <a:bodyPr/>
        <a:lstStyle/>
        <a:p>
          <a:r>
            <a:rPr lang="fa-IR"/>
            <a:t>از دست دادن توانایی هماهنگی فعالیت ها</a:t>
          </a:r>
          <a:endParaRPr lang="en-US"/>
        </a:p>
      </dgm:t>
    </dgm:pt>
    <dgm:pt modelId="{2A6C3225-1205-4BB7-A5FF-4846FCEA9358}" type="parTrans" cxnId="{C6CF9768-5532-4DCC-8886-4B55F9500FC5}">
      <dgm:prSet/>
      <dgm:spPr/>
      <dgm:t>
        <a:bodyPr/>
        <a:lstStyle/>
        <a:p>
          <a:endParaRPr lang="en-US"/>
        </a:p>
      </dgm:t>
    </dgm:pt>
    <dgm:pt modelId="{B0FC8887-2739-4CBE-A49D-F59F56BFFE9B}" type="sibTrans" cxnId="{C6CF9768-5532-4DCC-8886-4B55F9500FC5}">
      <dgm:prSet/>
      <dgm:spPr/>
      <dgm:t>
        <a:bodyPr/>
        <a:lstStyle/>
        <a:p>
          <a:endParaRPr lang="en-US"/>
        </a:p>
      </dgm:t>
    </dgm:pt>
    <dgm:pt modelId="{B7478D96-74A6-4210-B6DB-76E2C5FD0827}">
      <dgm:prSet phldrT="[Text]"/>
      <dgm:spPr/>
      <dgm:t>
        <a:bodyPr/>
        <a:lstStyle/>
        <a:p>
          <a:r>
            <a:rPr lang="fa-IR"/>
            <a:t>رقابت از سوی خوشه های مشابه</a:t>
          </a:r>
          <a:endParaRPr lang="en-US"/>
        </a:p>
      </dgm:t>
    </dgm:pt>
    <dgm:pt modelId="{67F8198E-04F6-47CD-BABF-F1F795C27B9A}" type="parTrans" cxnId="{5A21C011-BF0A-4976-A818-F25CE31DF1EB}">
      <dgm:prSet/>
      <dgm:spPr/>
      <dgm:t>
        <a:bodyPr/>
        <a:lstStyle/>
        <a:p>
          <a:endParaRPr lang="en-US"/>
        </a:p>
      </dgm:t>
    </dgm:pt>
    <dgm:pt modelId="{E0F423F5-325E-4491-972F-31319C648AA5}" type="sibTrans" cxnId="{5A21C011-BF0A-4976-A818-F25CE31DF1EB}">
      <dgm:prSet/>
      <dgm:spPr/>
      <dgm:t>
        <a:bodyPr/>
        <a:lstStyle/>
        <a:p>
          <a:endParaRPr lang="en-US"/>
        </a:p>
      </dgm:t>
    </dgm:pt>
    <dgm:pt modelId="{7CD4ADE1-64C5-4B52-9B72-5003FD3339B1}">
      <dgm:prSet phldrT="[Text]"/>
      <dgm:spPr/>
      <dgm:t>
        <a:bodyPr/>
        <a:lstStyle/>
        <a:p>
          <a:r>
            <a:rPr lang="fa-IR"/>
            <a:t>از دست دادن پویایی درونی</a:t>
          </a:r>
          <a:endParaRPr lang="en-US"/>
        </a:p>
      </dgm:t>
    </dgm:pt>
    <dgm:pt modelId="{C793F3D9-6EE8-4FEE-B90C-B53E2069DC31}" type="parTrans" cxnId="{1B822BD1-5344-4FCC-A4AE-C4D129868DB0}">
      <dgm:prSet/>
      <dgm:spPr/>
      <dgm:t>
        <a:bodyPr/>
        <a:lstStyle/>
        <a:p>
          <a:endParaRPr lang="en-US"/>
        </a:p>
      </dgm:t>
    </dgm:pt>
    <dgm:pt modelId="{157D5B5C-075E-4F3F-9A0C-2B736ED48E37}" type="sibTrans" cxnId="{1B822BD1-5344-4FCC-A4AE-C4D129868DB0}">
      <dgm:prSet/>
      <dgm:spPr/>
      <dgm:t>
        <a:bodyPr/>
        <a:lstStyle/>
        <a:p>
          <a:endParaRPr lang="en-US"/>
        </a:p>
      </dgm:t>
    </dgm:pt>
    <dgm:pt modelId="{168E2211-DE35-4859-BA22-8748ACD1DFBB}" type="pres">
      <dgm:prSet presAssocID="{E243C4F2-8B2F-4643-962E-BA7DB00FECAF}" presName="Name0" presStyleCnt="0">
        <dgm:presLayoutVars>
          <dgm:chMax val="1"/>
          <dgm:dir/>
          <dgm:animLvl val="ctr"/>
          <dgm:resizeHandles val="exact"/>
        </dgm:presLayoutVars>
      </dgm:prSet>
      <dgm:spPr/>
    </dgm:pt>
    <dgm:pt modelId="{FCF64BD5-4236-43AB-A0C8-5D852D47D722}" type="pres">
      <dgm:prSet presAssocID="{7C4AC3D4-8C0A-48BF-A659-BADECA2F7368}" presName="centerShape" presStyleLbl="node0" presStyleIdx="0" presStyleCnt="1"/>
      <dgm:spPr/>
    </dgm:pt>
    <dgm:pt modelId="{CF5C5424-F3E3-490E-9CBC-DAF6B5172049}" type="pres">
      <dgm:prSet presAssocID="{731DD0E4-458D-4C08-B6C1-FAE99AA82984}" presName="node" presStyleLbl="node1" presStyleIdx="0" presStyleCnt="5">
        <dgm:presLayoutVars>
          <dgm:bulletEnabled val="1"/>
        </dgm:presLayoutVars>
      </dgm:prSet>
      <dgm:spPr/>
    </dgm:pt>
    <dgm:pt modelId="{18E8DE56-195E-4C88-BA99-11EA06434E51}" type="pres">
      <dgm:prSet presAssocID="{731DD0E4-458D-4C08-B6C1-FAE99AA82984}" presName="dummy" presStyleCnt="0"/>
      <dgm:spPr/>
    </dgm:pt>
    <dgm:pt modelId="{9B85DFE2-717F-4347-BCA8-5236102F8B30}" type="pres">
      <dgm:prSet presAssocID="{BF69F986-F3B8-4A66-85EA-374294D41991}" presName="sibTrans" presStyleLbl="sibTrans2D1" presStyleIdx="0" presStyleCnt="5"/>
      <dgm:spPr/>
    </dgm:pt>
    <dgm:pt modelId="{9F3A23C6-1C92-4DB0-92CA-75F4ED22BBBB}" type="pres">
      <dgm:prSet presAssocID="{6B071A05-7BDE-47C3-83B6-377AFD0DFB97}" presName="node" presStyleLbl="node1" presStyleIdx="1" presStyleCnt="5">
        <dgm:presLayoutVars>
          <dgm:bulletEnabled val="1"/>
        </dgm:presLayoutVars>
      </dgm:prSet>
      <dgm:spPr/>
    </dgm:pt>
    <dgm:pt modelId="{8E284315-9B7B-428F-A179-0A9FBC6F393C}" type="pres">
      <dgm:prSet presAssocID="{6B071A05-7BDE-47C3-83B6-377AFD0DFB97}" presName="dummy" presStyleCnt="0"/>
      <dgm:spPr/>
    </dgm:pt>
    <dgm:pt modelId="{B69A627F-B789-4A4D-8ACF-DE24777C87D2}" type="pres">
      <dgm:prSet presAssocID="{F6067789-7532-453A-AC2B-643DCE5AAF27}" presName="sibTrans" presStyleLbl="sibTrans2D1" presStyleIdx="1" presStyleCnt="5"/>
      <dgm:spPr/>
    </dgm:pt>
    <dgm:pt modelId="{E762AF5E-519D-4E4A-8507-582066999F1E}" type="pres">
      <dgm:prSet presAssocID="{8740636C-A25C-4ECF-A477-A30AD3C7BAC6}" presName="node" presStyleLbl="node1" presStyleIdx="2" presStyleCnt="5">
        <dgm:presLayoutVars>
          <dgm:bulletEnabled val="1"/>
        </dgm:presLayoutVars>
      </dgm:prSet>
      <dgm:spPr/>
    </dgm:pt>
    <dgm:pt modelId="{88992EAE-6E38-49E5-AECC-55BAD99AA0AA}" type="pres">
      <dgm:prSet presAssocID="{8740636C-A25C-4ECF-A477-A30AD3C7BAC6}" presName="dummy" presStyleCnt="0"/>
      <dgm:spPr/>
    </dgm:pt>
    <dgm:pt modelId="{1E8EA2E1-E940-4B37-8243-4CEBC616B850}" type="pres">
      <dgm:prSet presAssocID="{B0FC8887-2739-4CBE-A49D-F59F56BFFE9B}" presName="sibTrans" presStyleLbl="sibTrans2D1" presStyleIdx="2" presStyleCnt="5"/>
      <dgm:spPr/>
    </dgm:pt>
    <dgm:pt modelId="{8B1A44DC-2CD9-4011-899F-D2B3DDCDB222}" type="pres">
      <dgm:prSet presAssocID="{B7478D96-74A6-4210-B6DB-76E2C5FD0827}" presName="node" presStyleLbl="node1" presStyleIdx="3" presStyleCnt="5">
        <dgm:presLayoutVars>
          <dgm:bulletEnabled val="1"/>
        </dgm:presLayoutVars>
      </dgm:prSet>
      <dgm:spPr/>
    </dgm:pt>
    <dgm:pt modelId="{2B913336-8413-4ED5-8BAE-26B0BF21CF68}" type="pres">
      <dgm:prSet presAssocID="{B7478D96-74A6-4210-B6DB-76E2C5FD0827}" presName="dummy" presStyleCnt="0"/>
      <dgm:spPr/>
    </dgm:pt>
    <dgm:pt modelId="{602E0BA1-261D-4FAB-A1D0-9352A85BE6C3}" type="pres">
      <dgm:prSet presAssocID="{E0F423F5-325E-4491-972F-31319C648AA5}" presName="sibTrans" presStyleLbl="sibTrans2D1" presStyleIdx="3" presStyleCnt="5"/>
      <dgm:spPr/>
    </dgm:pt>
    <dgm:pt modelId="{3AB60F54-F37C-4E0D-AD48-0CED8503B3EC}" type="pres">
      <dgm:prSet presAssocID="{7CD4ADE1-64C5-4B52-9B72-5003FD3339B1}" presName="node" presStyleLbl="node1" presStyleIdx="4" presStyleCnt="5">
        <dgm:presLayoutVars>
          <dgm:bulletEnabled val="1"/>
        </dgm:presLayoutVars>
      </dgm:prSet>
      <dgm:spPr/>
    </dgm:pt>
    <dgm:pt modelId="{2427DD20-F342-4AEA-AABA-708CDADBC07F}" type="pres">
      <dgm:prSet presAssocID="{7CD4ADE1-64C5-4B52-9B72-5003FD3339B1}" presName="dummy" presStyleCnt="0"/>
      <dgm:spPr/>
    </dgm:pt>
    <dgm:pt modelId="{8EBDDA9D-BB66-4C0A-9DB7-3FC7A16930E0}" type="pres">
      <dgm:prSet presAssocID="{157D5B5C-075E-4F3F-9A0C-2B736ED48E37}" presName="sibTrans" presStyleLbl="sibTrans2D1" presStyleIdx="4" presStyleCnt="5"/>
      <dgm:spPr/>
    </dgm:pt>
  </dgm:ptLst>
  <dgm:cxnLst>
    <dgm:cxn modelId="{7C698D04-8FF5-4ACC-9412-F4C4B7F4C9B5}" type="presOf" srcId="{F6067789-7532-453A-AC2B-643DCE5AAF27}" destId="{B69A627F-B789-4A4D-8ACF-DE24777C87D2}" srcOrd="0" destOrd="0" presId="urn:microsoft.com/office/officeart/2005/8/layout/radial6"/>
    <dgm:cxn modelId="{5A21C011-BF0A-4976-A818-F25CE31DF1EB}" srcId="{7C4AC3D4-8C0A-48BF-A659-BADECA2F7368}" destId="{B7478D96-74A6-4210-B6DB-76E2C5FD0827}" srcOrd="3" destOrd="0" parTransId="{67F8198E-04F6-47CD-BABF-F1F795C27B9A}" sibTransId="{E0F423F5-325E-4491-972F-31319C648AA5}"/>
    <dgm:cxn modelId="{48A49A1E-7958-4CBC-AEC2-84F8F59C41AA}" type="presOf" srcId="{B0FC8887-2739-4CBE-A49D-F59F56BFFE9B}" destId="{1E8EA2E1-E940-4B37-8243-4CEBC616B850}" srcOrd="0" destOrd="0" presId="urn:microsoft.com/office/officeart/2005/8/layout/radial6"/>
    <dgm:cxn modelId="{C6CF9768-5532-4DCC-8886-4B55F9500FC5}" srcId="{7C4AC3D4-8C0A-48BF-A659-BADECA2F7368}" destId="{8740636C-A25C-4ECF-A477-A30AD3C7BAC6}" srcOrd="2" destOrd="0" parTransId="{2A6C3225-1205-4BB7-A5FF-4846FCEA9358}" sibTransId="{B0FC8887-2739-4CBE-A49D-F59F56BFFE9B}"/>
    <dgm:cxn modelId="{5B1B864F-F142-43DC-8B8A-A29036A69CB7}" type="presOf" srcId="{7CD4ADE1-64C5-4B52-9B72-5003FD3339B1}" destId="{3AB60F54-F37C-4E0D-AD48-0CED8503B3EC}" srcOrd="0" destOrd="0" presId="urn:microsoft.com/office/officeart/2005/8/layout/radial6"/>
    <dgm:cxn modelId="{4BAF6A71-BEBD-47F2-8161-A5BEC8BA3E0C}" type="presOf" srcId="{731DD0E4-458D-4C08-B6C1-FAE99AA82984}" destId="{CF5C5424-F3E3-490E-9CBC-DAF6B5172049}" srcOrd="0" destOrd="0" presId="urn:microsoft.com/office/officeart/2005/8/layout/radial6"/>
    <dgm:cxn modelId="{57E2BB73-9425-42FA-87E4-03A0659FBAED}" type="presOf" srcId="{8740636C-A25C-4ECF-A477-A30AD3C7BAC6}" destId="{E762AF5E-519D-4E4A-8507-582066999F1E}" srcOrd="0" destOrd="0" presId="urn:microsoft.com/office/officeart/2005/8/layout/radial6"/>
    <dgm:cxn modelId="{F4C87E80-CDDB-41E4-A3AD-C1C0513AFCF1}" srcId="{7C4AC3D4-8C0A-48BF-A659-BADECA2F7368}" destId="{731DD0E4-458D-4C08-B6C1-FAE99AA82984}" srcOrd="0" destOrd="0" parTransId="{CD586CD5-BAE1-4060-855D-1A6476C5FAF4}" sibTransId="{BF69F986-F3B8-4A66-85EA-374294D41991}"/>
    <dgm:cxn modelId="{5A32FE93-48BF-4173-A950-B755C02E0171}" type="presOf" srcId="{7C4AC3D4-8C0A-48BF-A659-BADECA2F7368}" destId="{FCF64BD5-4236-43AB-A0C8-5D852D47D722}" srcOrd="0" destOrd="0" presId="urn:microsoft.com/office/officeart/2005/8/layout/radial6"/>
    <dgm:cxn modelId="{D8F02694-88AD-442B-A818-C51F24B11F77}" type="presOf" srcId="{BF69F986-F3B8-4A66-85EA-374294D41991}" destId="{9B85DFE2-717F-4347-BCA8-5236102F8B30}" srcOrd="0" destOrd="0" presId="urn:microsoft.com/office/officeart/2005/8/layout/radial6"/>
    <dgm:cxn modelId="{43A07095-4B89-4999-B2A0-51208E8B346D}" type="presOf" srcId="{E0F423F5-325E-4491-972F-31319C648AA5}" destId="{602E0BA1-261D-4FAB-A1D0-9352A85BE6C3}" srcOrd="0" destOrd="0" presId="urn:microsoft.com/office/officeart/2005/8/layout/radial6"/>
    <dgm:cxn modelId="{154D36B2-05C5-43AB-A212-99165B9108E2}" type="presOf" srcId="{E243C4F2-8B2F-4643-962E-BA7DB00FECAF}" destId="{168E2211-DE35-4859-BA22-8748ACD1DFBB}" srcOrd="0" destOrd="0" presId="urn:microsoft.com/office/officeart/2005/8/layout/radial6"/>
    <dgm:cxn modelId="{23C1FDCD-8520-4C94-9713-FE76982B9F94}" srcId="{7C4AC3D4-8C0A-48BF-A659-BADECA2F7368}" destId="{6B071A05-7BDE-47C3-83B6-377AFD0DFB97}" srcOrd="1" destOrd="0" parTransId="{199F3C76-AE49-4F8A-94FF-CEFD0FD0C7EE}" sibTransId="{F6067789-7532-453A-AC2B-643DCE5AAF27}"/>
    <dgm:cxn modelId="{9A7790CE-6B29-4C1B-B191-C40DE8E940F1}" type="presOf" srcId="{B7478D96-74A6-4210-B6DB-76E2C5FD0827}" destId="{8B1A44DC-2CD9-4011-899F-D2B3DDCDB222}" srcOrd="0" destOrd="0" presId="urn:microsoft.com/office/officeart/2005/8/layout/radial6"/>
    <dgm:cxn modelId="{1B822BD1-5344-4FCC-A4AE-C4D129868DB0}" srcId="{7C4AC3D4-8C0A-48BF-A659-BADECA2F7368}" destId="{7CD4ADE1-64C5-4B52-9B72-5003FD3339B1}" srcOrd="4" destOrd="0" parTransId="{C793F3D9-6EE8-4FEE-B90C-B53E2069DC31}" sibTransId="{157D5B5C-075E-4F3F-9A0C-2B736ED48E37}"/>
    <dgm:cxn modelId="{BD862CE6-93D6-43F0-A1A5-D4EE933B95C3}" type="presOf" srcId="{157D5B5C-075E-4F3F-9A0C-2B736ED48E37}" destId="{8EBDDA9D-BB66-4C0A-9DB7-3FC7A16930E0}" srcOrd="0" destOrd="0" presId="urn:microsoft.com/office/officeart/2005/8/layout/radial6"/>
    <dgm:cxn modelId="{DCE44EEE-7FB4-4450-95F9-87FBF124BCF7}" type="presOf" srcId="{6B071A05-7BDE-47C3-83B6-377AFD0DFB97}" destId="{9F3A23C6-1C92-4DB0-92CA-75F4ED22BBBB}" srcOrd="0" destOrd="0" presId="urn:microsoft.com/office/officeart/2005/8/layout/radial6"/>
    <dgm:cxn modelId="{C50AA6F4-098F-4E45-820C-9C0AEC9BFDA7}" srcId="{E243C4F2-8B2F-4643-962E-BA7DB00FECAF}" destId="{7C4AC3D4-8C0A-48BF-A659-BADECA2F7368}" srcOrd="0" destOrd="0" parTransId="{2A982999-F840-4048-A91F-46899A3B11CF}" sibTransId="{1DC1A066-8396-49A6-A4DE-8323F6F8774D}"/>
    <dgm:cxn modelId="{661EB16C-B574-4608-B878-AF69A2E50FFC}" type="presParOf" srcId="{168E2211-DE35-4859-BA22-8748ACD1DFBB}" destId="{FCF64BD5-4236-43AB-A0C8-5D852D47D722}" srcOrd="0" destOrd="0" presId="urn:microsoft.com/office/officeart/2005/8/layout/radial6"/>
    <dgm:cxn modelId="{EDECAAB2-1F75-4006-B109-E5A19B4D089A}" type="presParOf" srcId="{168E2211-DE35-4859-BA22-8748ACD1DFBB}" destId="{CF5C5424-F3E3-490E-9CBC-DAF6B5172049}" srcOrd="1" destOrd="0" presId="urn:microsoft.com/office/officeart/2005/8/layout/radial6"/>
    <dgm:cxn modelId="{640F0DD8-9218-44CA-B5EC-0759B64CBCB8}" type="presParOf" srcId="{168E2211-DE35-4859-BA22-8748ACD1DFBB}" destId="{18E8DE56-195E-4C88-BA99-11EA06434E51}" srcOrd="2" destOrd="0" presId="urn:microsoft.com/office/officeart/2005/8/layout/radial6"/>
    <dgm:cxn modelId="{5B4B3321-12E8-47F1-BB46-938D1F17F700}" type="presParOf" srcId="{168E2211-DE35-4859-BA22-8748ACD1DFBB}" destId="{9B85DFE2-717F-4347-BCA8-5236102F8B30}" srcOrd="3" destOrd="0" presId="urn:microsoft.com/office/officeart/2005/8/layout/radial6"/>
    <dgm:cxn modelId="{261D6EC4-73CB-44EF-8FF6-42F4B074F624}" type="presParOf" srcId="{168E2211-DE35-4859-BA22-8748ACD1DFBB}" destId="{9F3A23C6-1C92-4DB0-92CA-75F4ED22BBBB}" srcOrd="4" destOrd="0" presId="urn:microsoft.com/office/officeart/2005/8/layout/radial6"/>
    <dgm:cxn modelId="{2E7FEC25-E397-48E2-85C4-122AE725BB27}" type="presParOf" srcId="{168E2211-DE35-4859-BA22-8748ACD1DFBB}" destId="{8E284315-9B7B-428F-A179-0A9FBC6F393C}" srcOrd="5" destOrd="0" presId="urn:microsoft.com/office/officeart/2005/8/layout/radial6"/>
    <dgm:cxn modelId="{B1006068-C9BF-4545-BADA-24C29D490F67}" type="presParOf" srcId="{168E2211-DE35-4859-BA22-8748ACD1DFBB}" destId="{B69A627F-B789-4A4D-8ACF-DE24777C87D2}" srcOrd="6" destOrd="0" presId="urn:microsoft.com/office/officeart/2005/8/layout/radial6"/>
    <dgm:cxn modelId="{38548591-5E8D-405A-8187-6C9B2C5CA38B}" type="presParOf" srcId="{168E2211-DE35-4859-BA22-8748ACD1DFBB}" destId="{E762AF5E-519D-4E4A-8507-582066999F1E}" srcOrd="7" destOrd="0" presId="urn:microsoft.com/office/officeart/2005/8/layout/radial6"/>
    <dgm:cxn modelId="{C3254FB9-E250-451B-AF94-671411A74B3D}" type="presParOf" srcId="{168E2211-DE35-4859-BA22-8748ACD1DFBB}" destId="{88992EAE-6E38-49E5-AECC-55BAD99AA0AA}" srcOrd="8" destOrd="0" presId="urn:microsoft.com/office/officeart/2005/8/layout/radial6"/>
    <dgm:cxn modelId="{7E8101A5-A71E-4B65-8743-8F5651A75ED5}" type="presParOf" srcId="{168E2211-DE35-4859-BA22-8748ACD1DFBB}" destId="{1E8EA2E1-E940-4B37-8243-4CEBC616B850}" srcOrd="9" destOrd="0" presId="urn:microsoft.com/office/officeart/2005/8/layout/radial6"/>
    <dgm:cxn modelId="{7E083090-A4DA-4E8C-847E-9F4C89DAC67E}" type="presParOf" srcId="{168E2211-DE35-4859-BA22-8748ACD1DFBB}" destId="{8B1A44DC-2CD9-4011-899F-D2B3DDCDB222}" srcOrd="10" destOrd="0" presId="urn:microsoft.com/office/officeart/2005/8/layout/radial6"/>
    <dgm:cxn modelId="{F715EE23-3867-43B8-AF2B-CAD9D978ABC7}" type="presParOf" srcId="{168E2211-DE35-4859-BA22-8748ACD1DFBB}" destId="{2B913336-8413-4ED5-8BAE-26B0BF21CF68}" srcOrd="11" destOrd="0" presId="urn:microsoft.com/office/officeart/2005/8/layout/radial6"/>
    <dgm:cxn modelId="{A8F71911-E6CD-4C25-8322-8895F96479F2}" type="presParOf" srcId="{168E2211-DE35-4859-BA22-8748ACD1DFBB}" destId="{602E0BA1-261D-4FAB-A1D0-9352A85BE6C3}" srcOrd="12" destOrd="0" presId="urn:microsoft.com/office/officeart/2005/8/layout/radial6"/>
    <dgm:cxn modelId="{C1EDF1C0-93DA-4788-9959-E6B3A0F5F104}" type="presParOf" srcId="{168E2211-DE35-4859-BA22-8748ACD1DFBB}" destId="{3AB60F54-F37C-4E0D-AD48-0CED8503B3EC}" srcOrd="13" destOrd="0" presId="urn:microsoft.com/office/officeart/2005/8/layout/radial6"/>
    <dgm:cxn modelId="{A08D5AFD-412C-4F8D-9E52-56CAB0910FDE}" type="presParOf" srcId="{168E2211-DE35-4859-BA22-8748ACD1DFBB}" destId="{2427DD20-F342-4AEA-AABA-708CDADBC07F}" srcOrd="14" destOrd="0" presId="urn:microsoft.com/office/officeart/2005/8/layout/radial6"/>
    <dgm:cxn modelId="{058ACF2A-060C-48DE-B718-3572DD2578FB}" type="presParOf" srcId="{168E2211-DE35-4859-BA22-8748ACD1DFBB}" destId="{8EBDDA9D-BB66-4C0A-9DB7-3FC7A16930E0}"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45C4475-82AB-451E-AC7B-220AE6DC77A1}" type="doc">
      <dgm:prSet loTypeId="urn:microsoft.com/office/officeart/2005/8/layout/matrix1" loCatId="matrix" qsTypeId="urn:microsoft.com/office/officeart/2005/8/quickstyle/simple3" qsCatId="simple" csTypeId="urn:microsoft.com/office/officeart/2005/8/colors/colorful4" csCatId="colorful" phldr="1"/>
      <dgm:spPr/>
      <dgm:t>
        <a:bodyPr/>
        <a:lstStyle/>
        <a:p>
          <a:endParaRPr lang="en-US"/>
        </a:p>
      </dgm:t>
    </dgm:pt>
    <dgm:pt modelId="{C1793457-40FB-40CB-8754-EF7E245FF666}">
      <dgm:prSet phldrT="[Text]"/>
      <dgm:spPr/>
      <dgm:t>
        <a:bodyPr/>
        <a:lstStyle/>
        <a:p>
          <a:r>
            <a:rPr lang="fa-IR" dirty="0">
              <a:cs typeface="0 Nazanin Bold" panose="00000700000000000000" pitchFamily="2" charset="-78"/>
            </a:rPr>
            <a:t>اهمیت تدوین سیاست خوشه ای</a:t>
          </a:r>
          <a:endParaRPr lang="en-US" dirty="0">
            <a:cs typeface="0 Nazanin Bold" panose="00000700000000000000" pitchFamily="2" charset="-78"/>
          </a:endParaRPr>
        </a:p>
      </dgm:t>
    </dgm:pt>
    <dgm:pt modelId="{06AAD477-D6D4-4730-AEEC-2E74D7624CA3}" type="parTrans" cxnId="{6BB9A796-96AF-43B0-A722-E0A4EC3B5A7B}">
      <dgm:prSet/>
      <dgm:spPr/>
      <dgm:t>
        <a:bodyPr/>
        <a:lstStyle/>
        <a:p>
          <a:endParaRPr lang="en-US"/>
        </a:p>
      </dgm:t>
    </dgm:pt>
    <dgm:pt modelId="{1C2790E2-15E8-4A94-81C9-050A71663BE5}" type="sibTrans" cxnId="{6BB9A796-96AF-43B0-A722-E0A4EC3B5A7B}">
      <dgm:prSet/>
      <dgm:spPr/>
      <dgm:t>
        <a:bodyPr/>
        <a:lstStyle/>
        <a:p>
          <a:endParaRPr lang="en-US"/>
        </a:p>
      </dgm:t>
    </dgm:pt>
    <dgm:pt modelId="{CF93F5C8-7425-4457-8FA4-2FC5AEDA538C}">
      <dgm:prSet phldrT="[Text]"/>
      <dgm:spPr/>
      <dgm:t>
        <a:bodyPr/>
        <a:lstStyle/>
        <a:p>
          <a:r>
            <a:rPr lang="fa-IR" dirty="0">
              <a:cs typeface="0 Nazanin Bold" panose="00000700000000000000" pitchFamily="2" charset="-78"/>
            </a:rPr>
            <a:t>نقش موثر نهادهای عمومی و سیاست گذار در تسهیل، راهبری و موفقیت خوشه های صنعتی</a:t>
          </a:r>
          <a:endParaRPr lang="en-US" dirty="0">
            <a:cs typeface="0 Nazanin Bold" panose="00000700000000000000" pitchFamily="2" charset="-78"/>
          </a:endParaRPr>
        </a:p>
      </dgm:t>
    </dgm:pt>
    <dgm:pt modelId="{E862F054-8C18-416D-A7A6-9E3DEDBB7E38}" type="parTrans" cxnId="{9439B46D-811B-477B-BBCD-9116DBE8153F}">
      <dgm:prSet/>
      <dgm:spPr/>
      <dgm:t>
        <a:bodyPr/>
        <a:lstStyle/>
        <a:p>
          <a:endParaRPr lang="en-US"/>
        </a:p>
      </dgm:t>
    </dgm:pt>
    <dgm:pt modelId="{55E02032-A311-4B67-B13A-9ECA3A3EB8BE}" type="sibTrans" cxnId="{9439B46D-811B-477B-BBCD-9116DBE8153F}">
      <dgm:prSet/>
      <dgm:spPr/>
      <dgm:t>
        <a:bodyPr/>
        <a:lstStyle/>
        <a:p>
          <a:endParaRPr lang="en-US"/>
        </a:p>
      </dgm:t>
    </dgm:pt>
    <dgm:pt modelId="{8B224026-1011-4ECF-BDAA-63290C2E61A0}">
      <dgm:prSet phldrT="[Text]"/>
      <dgm:spPr/>
      <dgm:t>
        <a:bodyPr/>
        <a:lstStyle/>
        <a:p>
          <a:r>
            <a:rPr lang="fa-IR" dirty="0">
              <a:cs typeface="0 Nazanin Bold" panose="00000700000000000000" pitchFamily="2" charset="-78"/>
            </a:rPr>
            <a:t>منافع متعدد شرکت های کوچک و متوسط از حضور در خوشه های صنعتی</a:t>
          </a:r>
          <a:endParaRPr lang="en-US" dirty="0">
            <a:cs typeface="0 Nazanin Bold" panose="00000700000000000000" pitchFamily="2" charset="-78"/>
          </a:endParaRPr>
        </a:p>
      </dgm:t>
    </dgm:pt>
    <dgm:pt modelId="{B54AA588-2E16-4828-811B-5C52E1D12505}" type="parTrans" cxnId="{06FE1019-DC5D-4CD6-97EE-9BA204822431}">
      <dgm:prSet/>
      <dgm:spPr/>
      <dgm:t>
        <a:bodyPr/>
        <a:lstStyle/>
        <a:p>
          <a:endParaRPr lang="en-US"/>
        </a:p>
      </dgm:t>
    </dgm:pt>
    <dgm:pt modelId="{6BB13972-FC82-4895-BC60-915F84025C65}" type="sibTrans" cxnId="{06FE1019-DC5D-4CD6-97EE-9BA204822431}">
      <dgm:prSet/>
      <dgm:spPr/>
      <dgm:t>
        <a:bodyPr/>
        <a:lstStyle/>
        <a:p>
          <a:endParaRPr lang="en-US"/>
        </a:p>
      </dgm:t>
    </dgm:pt>
    <dgm:pt modelId="{1CE88237-95D2-4463-B6FA-A80A8736D44A}">
      <dgm:prSet phldrT="[Text]"/>
      <dgm:spPr/>
      <dgm:t>
        <a:bodyPr/>
        <a:lstStyle/>
        <a:p>
          <a:r>
            <a:rPr lang="fa-IR" dirty="0">
              <a:cs typeface="0 Nazanin Bold" panose="00000700000000000000" pitchFamily="2" charset="-78"/>
            </a:rPr>
            <a:t>رشد و توسعه اقتصادی و اجتماعی مناطق استقرار خوشه ها</a:t>
          </a:r>
          <a:endParaRPr lang="en-US" dirty="0">
            <a:cs typeface="0 Nazanin Bold" panose="00000700000000000000" pitchFamily="2" charset="-78"/>
          </a:endParaRPr>
        </a:p>
      </dgm:t>
    </dgm:pt>
    <dgm:pt modelId="{052F767A-4262-4835-93CA-51CF281B061F}" type="parTrans" cxnId="{524A9EA8-8F81-4820-ABC0-33E6816AFB22}">
      <dgm:prSet/>
      <dgm:spPr/>
      <dgm:t>
        <a:bodyPr/>
        <a:lstStyle/>
        <a:p>
          <a:endParaRPr lang="en-US"/>
        </a:p>
      </dgm:t>
    </dgm:pt>
    <dgm:pt modelId="{28FAB43E-18EA-48D1-AC99-9E5F96BAFF1A}" type="sibTrans" cxnId="{524A9EA8-8F81-4820-ABC0-33E6816AFB22}">
      <dgm:prSet/>
      <dgm:spPr/>
      <dgm:t>
        <a:bodyPr/>
        <a:lstStyle/>
        <a:p>
          <a:endParaRPr lang="en-US"/>
        </a:p>
      </dgm:t>
    </dgm:pt>
    <dgm:pt modelId="{C73E756C-75CA-4AD3-AE36-31088600A48D}">
      <dgm:prSet phldrT="[Text]"/>
      <dgm:spPr/>
      <dgm:t>
        <a:bodyPr/>
        <a:lstStyle/>
        <a:p>
          <a:r>
            <a:rPr lang="fa-IR" dirty="0">
              <a:cs typeface="0 Nazanin Bold" panose="00000700000000000000" pitchFamily="2" charset="-78"/>
            </a:rPr>
            <a:t>آسیب پذیری بنگاه های کوچک و متوسط در برابر شکست های بازار و تغییرات اقتصاد کلان</a:t>
          </a:r>
          <a:endParaRPr lang="en-US" dirty="0">
            <a:cs typeface="0 Nazanin Bold" panose="00000700000000000000" pitchFamily="2" charset="-78"/>
          </a:endParaRPr>
        </a:p>
      </dgm:t>
    </dgm:pt>
    <dgm:pt modelId="{306520C6-8885-48EE-B8C7-C124C2BF9740}" type="parTrans" cxnId="{73B2C0A1-946C-4781-986D-D8F74D306690}">
      <dgm:prSet/>
      <dgm:spPr/>
      <dgm:t>
        <a:bodyPr/>
        <a:lstStyle/>
        <a:p>
          <a:endParaRPr lang="en-US"/>
        </a:p>
      </dgm:t>
    </dgm:pt>
    <dgm:pt modelId="{6B9BFDE3-0D30-475B-856B-B6CC776C2816}" type="sibTrans" cxnId="{73B2C0A1-946C-4781-986D-D8F74D306690}">
      <dgm:prSet/>
      <dgm:spPr/>
      <dgm:t>
        <a:bodyPr/>
        <a:lstStyle/>
        <a:p>
          <a:endParaRPr lang="en-US"/>
        </a:p>
      </dgm:t>
    </dgm:pt>
    <dgm:pt modelId="{1E942CB1-C20F-4E45-A1ED-A2D99224DEAE}" type="pres">
      <dgm:prSet presAssocID="{045C4475-82AB-451E-AC7B-220AE6DC77A1}" presName="diagram" presStyleCnt="0">
        <dgm:presLayoutVars>
          <dgm:chMax val="1"/>
          <dgm:dir/>
          <dgm:animLvl val="ctr"/>
          <dgm:resizeHandles val="exact"/>
        </dgm:presLayoutVars>
      </dgm:prSet>
      <dgm:spPr/>
    </dgm:pt>
    <dgm:pt modelId="{11B76DEB-218E-4AA5-9A5D-8A3A3981E8E3}" type="pres">
      <dgm:prSet presAssocID="{045C4475-82AB-451E-AC7B-220AE6DC77A1}" presName="matrix" presStyleCnt="0"/>
      <dgm:spPr/>
    </dgm:pt>
    <dgm:pt modelId="{EC9EBBEE-31EF-4643-B4C5-90D89D1B8268}" type="pres">
      <dgm:prSet presAssocID="{045C4475-82AB-451E-AC7B-220AE6DC77A1}" presName="tile1" presStyleLbl="node1" presStyleIdx="0" presStyleCnt="4"/>
      <dgm:spPr/>
    </dgm:pt>
    <dgm:pt modelId="{A64DBE82-E714-4421-AEDF-731E92C3A4C0}" type="pres">
      <dgm:prSet presAssocID="{045C4475-82AB-451E-AC7B-220AE6DC77A1}" presName="tile1text" presStyleLbl="node1" presStyleIdx="0" presStyleCnt="4">
        <dgm:presLayoutVars>
          <dgm:chMax val="0"/>
          <dgm:chPref val="0"/>
          <dgm:bulletEnabled val="1"/>
        </dgm:presLayoutVars>
      </dgm:prSet>
      <dgm:spPr/>
    </dgm:pt>
    <dgm:pt modelId="{458E4EEE-7CBF-4388-B1A5-1FF76B56AE7B}" type="pres">
      <dgm:prSet presAssocID="{045C4475-82AB-451E-AC7B-220AE6DC77A1}" presName="tile2" presStyleLbl="node1" presStyleIdx="1" presStyleCnt="4"/>
      <dgm:spPr/>
    </dgm:pt>
    <dgm:pt modelId="{1ADD4B8D-2F4A-4FCF-98C6-4D48A74828E3}" type="pres">
      <dgm:prSet presAssocID="{045C4475-82AB-451E-AC7B-220AE6DC77A1}" presName="tile2text" presStyleLbl="node1" presStyleIdx="1" presStyleCnt="4">
        <dgm:presLayoutVars>
          <dgm:chMax val="0"/>
          <dgm:chPref val="0"/>
          <dgm:bulletEnabled val="1"/>
        </dgm:presLayoutVars>
      </dgm:prSet>
      <dgm:spPr/>
    </dgm:pt>
    <dgm:pt modelId="{02C8591F-4A71-49A2-A0D1-F5403717A42F}" type="pres">
      <dgm:prSet presAssocID="{045C4475-82AB-451E-AC7B-220AE6DC77A1}" presName="tile3" presStyleLbl="node1" presStyleIdx="2" presStyleCnt="4" custLinFactNeighborY="489"/>
      <dgm:spPr/>
    </dgm:pt>
    <dgm:pt modelId="{6427E1AB-6AB2-4346-9DC5-CE9E6B74B4C8}" type="pres">
      <dgm:prSet presAssocID="{045C4475-82AB-451E-AC7B-220AE6DC77A1}" presName="tile3text" presStyleLbl="node1" presStyleIdx="2" presStyleCnt="4">
        <dgm:presLayoutVars>
          <dgm:chMax val="0"/>
          <dgm:chPref val="0"/>
          <dgm:bulletEnabled val="1"/>
        </dgm:presLayoutVars>
      </dgm:prSet>
      <dgm:spPr/>
    </dgm:pt>
    <dgm:pt modelId="{180C84FB-66AC-4562-BD63-5C31E7ECC444}" type="pres">
      <dgm:prSet presAssocID="{045C4475-82AB-451E-AC7B-220AE6DC77A1}" presName="tile4" presStyleLbl="node1" presStyleIdx="3" presStyleCnt="4"/>
      <dgm:spPr/>
    </dgm:pt>
    <dgm:pt modelId="{E7B088DF-F4C3-467D-A02B-47069AC1DD39}" type="pres">
      <dgm:prSet presAssocID="{045C4475-82AB-451E-AC7B-220AE6DC77A1}" presName="tile4text" presStyleLbl="node1" presStyleIdx="3" presStyleCnt="4">
        <dgm:presLayoutVars>
          <dgm:chMax val="0"/>
          <dgm:chPref val="0"/>
          <dgm:bulletEnabled val="1"/>
        </dgm:presLayoutVars>
      </dgm:prSet>
      <dgm:spPr/>
    </dgm:pt>
    <dgm:pt modelId="{53FE476E-6FF5-4E37-91EA-3F64FE6A8F78}" type="pres">
      <dgm:prSet presAssocID="{045C4475-82AB-451E-AC7B-220AE6DC77A1}" presName="centerTile" presStyleLbl="fgShp" presStyleIdx="0" presStyleCnt="1">
        <dgm:presLayoutVars>
          <dgm:chMax val="0"/>
          <dgm:chPref val="0"/>
        </dgm:presLayoutVars>
      </dgm:prSet>
      <dgm:spPr/>
    </dgm:pt>
  </dgm:ptLst>
  <dgm:cxnLst>
    <dgm:cxn modelId="{FCBC3917-F1AA-4E21-A2B8-0E82FE6381CE}" type="presOf" srcId="{C73E756C-75CA-4AD3-AE36-31088600A48D}" destId="{180C84FB-66AC-4562-BD63-5C31E7ECC444}" srcOrd="0" destOrd="0" presId="urn:microsoft.com/office/officeart/2005/8/layout/matrix1"/>
    <dgm:cxn modelId="{06FE1019-DC5D-4CD6-97EE-9BA204822431}" srcId="{C1793457-40FB-40CB-8754-EF7E245FF666}" destId="{8B224026-1011-4ECF-BDAA-63290C2E61A0}" srcOrd="1" destOrd="0" parTransId="{B54AA588-2E16-4828-811B-5C52E1D12505}" sibTransId="{6BB13972-FC82-4895-BC60-915F84025C65}"/>
    <dgm:cxn modelId="{585D1720-9A0C-4241-958A-66F1A4F25F76}" type="presOf" srcId="{8B224026-1011-4ECF-BDAA-63290C2E61A0}" destId="{458E4EEE-7CBF-4388-B1A5-1FF76B56AE7B}" srcOrd="0" destOrd="0" presId="urn:microsoft.com/office/officeart/2005/8/layout/matrix1"/>
    <dgm:cxn modelId="{5424E025-5BE6-4606-AF28-A22A61D91735}" type="presOf" srcId="{CF93F5C8-7425-4457-8FA4-2FC5AEDA538C}" destId="{A64DBE82-E714-4421-AEDF-731E92C3A4C0}" srcOrd="1" destOrd="0" presId="urn:microsoft.com/office/officeart/2005/8/layout/matrix1"/>
    <dgm:cxn modelId="{63139E6B-D36A-43B0-B8D3-EDC434A60BCF}" type="presOf" srcId="{C1793457-40FB-40CB-8754-EF7E245FF666}" destId="{53FE476E-6FF5-4E37-91EA-3F64FE6A8F78}" srcOrd="0" destOrd="0" presId="urn:microsoft.com/office/officeart/2005/8/layout/matrix1"/>
    <dgm:cxn modelId="{9439B46D-811B-477B-BBCD-9116DBE8153F}" srcId="{C1793457-40FB-40CB-8754-EF7E245FF666}" destId="{CF93F5C8-7425-4457-8FA4-2FC5AEDA538C}" srcOrd="0" destOrd="0" parTransId="{E862F054-8C18-416D-A7A6-9E3DEDBB7E38}" sibTransId="{55E02032-A311-4B67-B13A-9ECA3A3EB8BE}"/>
    <dgm:cxn modelId="{8D37714F-8D87-41D5-BEAF-1253C64C7FF2}" type="presOf" srcId="{045C4475-82AB-451E-AC7B-220AE6DC77A1}" destId="{1E942CB1-C20F-4E45-A1ED-A2D99224DEAE}" srcOrd="0" destOrd="0" presId="urn:microsoft.com/office/officeart/2005/8/layout/matrix1"/>
    <dgm:cxn modelId="{76E4E784-B37B-496F-83A3-A85A2032C003}" type="presOf" srcId="{CF93F5C8-7425-4457-8FA4-2FC5AEDA538C}" destId="{EC9EBBEE-31EF-4643-B4C5-90D89D1B8268}" srcOrd="0" destOrd="0" presId="urn:microsoft.com/office/officeart/2005/8/layout/matrix1"/>
    <dgm:cxn modelId="{6BB9A796-96AF-43B0-A722-E0A4EC3B5A7B}" srcId="{045C4475-82AB-451E-AC7B-220AE6DC77A1}" destId="{C1793457-40FB-40CB-8754-EF7E245FF666}" srcOrd="0" destOrd="0" parTransId="{06AAD477-D6D4-4730-AEEC-2E74D7624CA3}" sibTransId="{1C2790E2-15E8-4A94-81C9-050A71663BE5}"/>
    <dgm:cxn modelId="{73B2C0A1-946C-4781-986D-D8F74D306690}" srcId="{C1793457-40FB-40CB-8754-EF7E245FF666}" destId="{C73E756C-75CA-4AD3-AE36-31088600A48D}" srcOrd="3" destOrd="0" parTransId="{306520C6-8885-48EE-B8C7-C124C2BF9740}" sibTransId="{6B9BFDE3-0D30-475B-856B-B6CC776C2816}"/>
    <dgm:cxn modelId="{524A9EA8-8F81-4820-ABC0-33E6816AFB22}" srcId="{C1793457-40FB-40CB-8754-EF7E245FF666}" destId="{1CE88237-95D2-4463-B6FA-A80A8736D44A}" srcOrd="2" destOrd="0" parTransId="{052F767A-4262-4835-93CA-51CF281B061F}" sibTransId="{28FAB43E-18EA-48D1-AC99-9E5F96BAFF1A}"/>
    <dgm:cxn modelId="{1A7A7AB8-1B87-470A-9DC7-405E3DE72B51}" type="presOf" srcId="{1CE88237-95D2-4463-B6FA-A80A8736D44A}" destId="{6427E1AB-6AB2-4346-9DC5-CE9E6B74B4C8}" srcOrd="1" destOrd="0" presId="urn:microsoft.com/office/officeart/2005/8/layout/matrix1"/>
    <dgm:cxn modelId="{8B92A8B8-BE1B-4C30-AA85-DD7E4722052B}" type="presOf" srcId="{1CE88237-95D2-4463-B6FA-A80A8736D44A}" destId="{02C8591F-4A71-49A2-A0D1-F5403717A42F}" srcOrd="0" destOrd="0" presId="urn:microsoft.com/office/officeart/2005/8/layout/matrix1"/>
    <dgm:cxn modelId="{27BBD8DC-93D3-4562-930A-D338C6266972}" type="presOf" srcId="{8B224026-1011-4ECF-BDAA-63290C2E61A0}" destId="{1ADD4B8D-2F4A-4FCF-98C6-4D48A74828E3}" srcOrd="1" destOrd="0" presId="urn:microsoft.com/office/officeart/2005/8/layout/matrix1"/>
    <dgm:cxn modelId="{965F96E4-C0D5-4F13-AD0D-C91353A9306A}" type="presOf" srcId="{C73E756C-75CA-4AD3-AE36-31088600A48D}" destId="{E7B088DF-F4C3-467D-A02B-47069AC1DD39}" srcOrd="1" destOrd="0" presId="urn:microsoft.com/office/officeart/2005/8/layout/matrix1"/>
    <dgm:cxn modelId="{B31AD3C0-F771-464B-B89B-108F17428AD2}" type="presParOf" srcId="{1E942CB1-C20F-4E45-A1ED-A2D99224DEAE}" destId="{11B76DEB-218E-4AA5-9A5D-8A3A3981E8E3}" srcOrd="0" destOrd="0" presId="urn:microsoft.com/office/officeart/2005/8/layout/matrix1"/>
    <dgm:cxn modelId="{9B4865F8-6DFA-4D90-84D9-C6967C4ADB7E}" type="presParOf" srcId="{11B76DEB-218E-4AA5-9A5D-8A3A3981E8E3}" destId="{EC9EBBEE-31EF-4643-B4C5-90D89D1B8268}" srcOrd="0" destOrd="0" presId="urn:microsoft.com/office/officeart/2005/8/layout/matrix1"/>
    <dgm:cxn modelId="{F4551E99-8B04-4A2C-92FC-4327C8FB22D4}" type="presParOf" srcId="{11B76DEB-218E-4AA5-9A5D-8A3A3981E8E3}" destId="{A64DBE82-E714-4421-AEDF-731E92C3A4C0}" srcOrd="1" destOrd="0" presId="urn:microsoft.com/office/officeart/2005/8/layout/matrix1"/>
    <dgm:cxn modelId="{9A05C802-0181-4594-ACDF-769E77FD3003}" type="presParOf" srcId="{11B76DEB-218E-4AA5-9A5D-8A3A3981E8E3}" destId="{458E4EEE-7CBF-4388-B1A5-1FF76B56AE7B}" srcOrd="2" destOrd="0" presId="urn:microsoft.com/office/officeart/2005/8/layout/matrix1"/>
    <dgm:cxn modelId="{5291626C-E565-4441-AAD3-88FCF181E557}" type="presParOf" srcId="{11B76DEB-218E-4AA5-9A5D-8A3A3981E8E3}" destId="{1ADD4B8D-2F4A-4FCF-98C6-4D48A74828E3}" srcOrd="3" destOrd="0" presId="urn:microsoft.com/office/officeart/2005/8/layout/matrix1"/>
    <dgm:cxn modelId="{5B0050CF-E89E-4A91-B748-24D13B2C019C}" type="presParOf" srcId="{11B76DEB-218E-4AA5-9A5D-8A3A3981E8E3}" destId="{02C8591F-4A71-49A2-A0D1-F5403717A42F}" srcOrd="4" destOrd="0" presId="urn:microsoft.com/office/officeart/2005/8/layout/matrix1"/>
    <dgm:cxn modelId="{D67E4A69-10D7-40DE-BB9C-F60FAACDF424}" type="presParOf" srcId="{11B76DEB-218E-4AA5-9A5D-8A3A3981E8E3}" destId="{6427E1AB-6AB2-4346-9DC5-CE9E6B74B4C8}" srcOrd="5" destOrd="0" presId="urn:microsoft.com/office/officeart/2005/8/layout/matrix1"/>
    <dgm:cxn modelId="{F049E4D5-877C-45A7-BFFB-E38365DDDA94}" type="presParOf" srcId="{11B76DEB-218E-4AA5-9A5D-8A3A3981E8E3}" destId="{180C84FB-66AC-4562-BD63-5C31E7ECC444}" srcOrd="6" destOrd="0" presId="urn:microsoft.com/office/officeart/2005/8/layout/matrix1"/>
    <dgm:cxn modelId="{831525C7-D3D3-4138-A9BD-B0E4BFFFECA1}" type="presParOf" srcId="{11B76DEB-218E-4AA5-9A5D-8A3A3981E8E3}" destId="{E7B088DF-F4C3-467D-A02B-47069AC1DD39}" srcOrd="7" destOrd="0" presId="urn:microsoft.com/office/officeart/2005/8/layout/matrix1"/>
    <dgm:cxn modelId="{01B391DB-2545-4078-8547-10C101748D0A}" type="presParOf" srcId="{1E942CB1-C20F-4E45-A1ED-A2D99224DEAE}" destId="{53FE476E-6FF5-4E37-91EA-3F64FE6A8F78}"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BEC855D-02AA-40F1-9086-F2406078D7BD}"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080AED51-B347-4778-A1DA-78F4D3D02522}">
      <dgm:prSet phldrT="[Text]"/>
      <dgm:spPr/>
      <dgm:t>
        <a:bodyPr/>
        <a:lstStyle/>
        <a:p>
          <a:pPr rtl="1"/>
          <a:r>
            <a:rPr lang="fa-IR" b="1" dirty="0"/>
            <a:t>سیاست گذاری خوشه های صنعتی</a:t>
          </a:r>
          <a:endParaRPr lang="en-US" b="1" dirty="0"/>
        </a:p>
      </dgm:t>
    </dgm:pt>
    <dgm:pt modelId="{BA1B1408-FBB8-47D1-B0C4-C5D2BD0E7C17}" type="parTrans" cxnId="{B2328A6B-4E85-4E8A-BE15-B8FA068F2A36}">
      <dgm:prSet/>
      <dgm:spPr/>
      <dgm:t>
        <a:bodyPr/>
        <a:lstStyle/>
        <a:p>
          <a:endParaRPr lang="en-US"/>
        </a:p>
      </dgm:t>
    </dgm:pt>
    <dgm:pt modelId="{59F2C277-9E61-4537-9060-8AFFC6064B97}" type="sibTrans" cxnId="{B2328A6B-4E85-4E8A-BE15-B8FA068F2A36}">
      <dgm:prSet/>
      <dgm:spPr/>
      <dgm:t>
        <a:bodyPr/>
        <a:lstStyle/>
        <a:p>
          <a:endParaRPr lang="en-US"/>
        </a:p>
      </dgm:t>
    </dgm:pt>
    <dgm:pt modelId="{F79C7B80-15AB-408B-BD3B-591C320F8368}">
      <dgm:prSet phldrT="[Text]"/>
      <dgm:spPr/>
      <dgm:t>
        <a:bodyPr/>
        <a:lstStyle/>
        <a:p>
          <a:pPr algn="just" rtl="1"/>
          <a:r>
            <a:rPr lang="fa-IR" b="1" dirty="0">
              <a:cs typeface="0 Nazanin" panose="00000400000000000000" pitchFamily="2" charset="-78"/>
            </a:rPr>
            <a:t>تلاش‌های سازمان‌یافته­ی دولت و نهادهای سیاست گذار برای افزایش رشد و رقابت‌پذیری خوشه‌ها در یک منطقه در جهت تقویت پویایی اقتصادی خوشه­های موجود و ایجاد بستر مناسب برای ظهور خوشه های جدید</a:t>
          </a:r>
          <a:endParaRPr lang="en-US" b="1" dirty="0">
            <a:cs typeface="0 Nazanin" panose="00000400000000000000" pitchFamily="2" charset="-78"/>
          </a:endParaRPr>
        </a:p>
      </dgm:t>
    </dgm:pt>
    <dgm:pt modelId="{01B844E6-39E3-4749-B973-93F08AA7C49D}" type="parTrans" cxnId="{1D3D2F5C-EFF3-45A3-8C66-832723C041DE}">
      <dgm:prSet/>
      <dgm:spPr/>
      <dgm:t>
        <a:bodyPr/>
        <a:lstStyle/>
        <a:p>
          <a:endParaRPr lang="en-US"/>
        </a:p>
      </dgm:t>
    </dgm:pt>
    <dgm:pt modelId="{A2D6BB50-7D5E-4B8B-B95D-9DFFA21EF55D}" type="sibTrans" cxnId="{1D3D2F5C-EFF3-45A3-8C66-832723C041DE}">
      <dgm:prSet/>
      <dgm:spPr/>
      <dgm:t>
        <a:bodyPr/>
        <a:lstStyle/>
        <a:p>
          <a:endParaRPr lang="en-US"/>
        </a:p>
      </dgm:t>
    </dgm:pt>
    <dgm:pt modelId="{659258D8-C462-4884-AB35-C2DFEE7235B5}" type="pres">
      <dgm:prSet presAssocID="{7BEC855D-02AA-40F1-9086-F2406078D7BD}" presName="Name0" presStyleCnt="0">
        <dgm:presLayoutVars>
          <dgm:chMax/>
          <dgm:chPref/>
          <dgm:dir/>
          <dgm:animLvl val="lvl"/>
        </dgm:presLayoutVars>
      </dgm:prSet>
      <dgm:spPr/>
    </dgm:pt>
    <dgm:pt modelId="{EBD9ED80-8DD9-4785-AC13-FBF9269380D1}" type="pres">
      <dgm:prSet presAssocID="{080AED51-B347-4778-A1DA-78F4D3D02522}" presName="composite" presStyleCnt="0"/>
      <dgm:spPr/>
    </dgm:pt>
    <dgm:pt modelId="{49154D37-54BD-4081-A308-CCE1DD970443}" type="pres">
      <dgm:prSet presAssocID="{080AED51-B347-4778-A1DA-78F4D3D02522}" presName="ParentAccentShape" presStyleLbl="trBgShp" presStyleIdx="0" presStyleCnt="2"/>
      <dgm:spPr/>
    </dgm:pt>
    <dgm:pt modelId="{DC53B761-05B0-42B4-A5A2-A4A3AFF46901}" type="pres">
      <dgm:prSet presAssocID="{080AED51-B347-4778-A1DA-78F4D3D02522}" presName="ParentText" presStyleLbl="revTx" presStyleIdx="0" presStyleCnt="2">
        <dgm:presLayoutVars>
          <dgm:chMax val="1"/>
          <dgm:chPref val="1"/>
          <dgm:bulletEnabled val="1"/>
        </dgm:presLayoutVars>
      </dgm:prSet>
      <dgm:spPr/>
    </dgm:pt>
    <dgm:pt modelId="{C451A7D2-5158-425B-AB7E-5334201786A5}" type="pres">
      <dgm:prSet presAssocID="{080AED51-B347-4778-A1DA-78F4D3D02522}" presName="ChildText" presStyleLbl="revTx" presStyleIdx="1" presStyleCnt="2">
        <dgm:presLayoutVars>
          <dgm:chMax val="0"/>
          <dgm:chPref val="0"/>
        </dgm:presLayoutVars>
      </dgm:prSet>
      <dgm:spPr/>
    </dgm:pt>
    <dgm:pt modelId="{3E70A7D2-20E5-4E73-A02A-0EDF91750308}" type="pres">
      <dgm:prSet presAssocID="{080AED51-B347-4778-A1DA-78F4D3D02522}" presName="ChildAccentShape" presStyleLbl="trBgShp" presStyleIdx="1" presStyleCnt="2"/>
      <dgm:spPr/>
    </dgm:pt>
    <dgm:pt modelId="{1DC02C11-CA28-4DC9-9FBB-B7392832D248}" type="pres">
      <dgm:prSet presAssocID="{080AED51-B347-4778-A1DA-78F4D3D02522}" presName="Image" presStyleLbl="alignImgPlace1" presStyleIdx="0" presStyleCnt="1" custScaleX="96226" custScaleY="81298"/>
      <dgm:spPr>
        <a:blipFill rotWithShape="1">
          <a:blip xmlns:r="http://schemas.openxmlformats.org/officeDocument/2006/relationships" r:embed="rId1"/>
          <a:srcRect/>
          <a:stretch>
            <a:fillRect t="-14000" b="-14000"/>
          </a:stretch>
        </a:blipFill>
      </dgm:spPr>
    </dgm:pt>
  </dgm:ptLst>
  <dgm:cxnLst>
    <dgm:cxn modelId="{EFF8090D-E852-43E9-94DD-B0D7BD46F11D}" type="presOf" srcId="{F79C7B80-15AB-408B-BD3B-591C320F8368}" destId="{C451A7D2-5158-425B-AB7E-5334201786A5}" srcOrd="0" destOrd="0" presId="urn:microsoft.com/office/officeart/2009/3/layout/SnapshotPictureList"/>
    <dgm:cxn modelId="{1D3D2F5C-EFF3-45A3-8C66-832723C041DE}" srcId="{080AED51-B347-4778-A1DA-78F4D3D02522}" destId="{F79C7B80-15AB-408B-BD3B-591C320F8368}" srcOrd="0" destOrd="0" parTransId="{01B844E6-39E3-4749-B973-93F08AA7C49D}" sibTransId="{A2D6BB50-7D5E-4B8B-B95D-9DFFA21EF55D}"/>
    <dgm:cxn modelId="{B2328A6B-4E85-4E8A-BE15-B8FA068F2A36}" srcId="{7BEC855D-02AA-40F1-9086-F2406078D7BD}" destId="{080AED51-B347-4778-A1DA-78F4D3D02522}" srcOrd="0" destOrd="0" parTransId="{BA1B1408-FBB8-47D1-B0C4-C5D2BD0E7C17}" sibTransId="{59F2C277-9E61-4537-9060-8AFFC6064B97}"/>
    <dgm:cxn modelId="{514581A3-027A-41AE-A030-AB3AA751B02E}" type="presOf" srcId="{7BEC855D-02AA-40F1-9086-F2406078D7BD}" destId="{659258D8-C462-4884-AB35-C2DFEE7235B5}" srcOrd="0" destOrd="0" presId="urn:microsoft.com/office/officeart/2009/3/layout/SnapshotPictureList"/>
    <dgm:cxn modelId="{FF4299F7-F4E0-44F6-9887-C23FF0EC7F2D}" type="presOf" srcId="{080AED51-B347-4778-A1DA-78F4D3D02522}" destId="{DC53B761-05B0-42B4-A5A2-A4A3AFF46901}" srcOrd="0" destOrd="0" presId="urn:microsoft.com/office/officeart/2009/3/layout/SnapshotPictureList"/>
    <dgm:cxn modelId="{C5D3CBFA-9C29-43A8-9544-9B4195A9D01E}" type="presParOf" srcId="{659258D8-C462-4884-AB35-C2DFEE7235B5}" destId="{EBD9ED80-8DD9-4785-AC13-FBF9269380D1}" srcOrd="0" destOrd="0" presId="urn:microsoft.com/office/officeart/2009/3/layout/SnapshotPictureList"/>
    <dgm:cxn modelId="{3B51416B-9DEC-4CE8-ABB3-712F3DC59EAF}" type="presParOf" srcId="{EBD9ED80-8DD9-4785-AC13-FBF9269380D1}" destId="{49154D37-54BD-4081-A308-CCE1DD970443}" srcOrd="0" destOrd="0" presId="urn:microsoft.com/office/officeart/2009/3/layout/SnapshotPictureList"/>
    <dgm:cxn modelId="{B3AD8849-EE68-485C-96CE-337FFE925593}" type="presParOf" srcId="{EBD9ED80-8DD9-4785-AC13-FBF9269380D1}" destId="{DC53B761-05B0-42B4-A5A2-A4A3AFF46901}" srcOrd="1" destOrd="0" presId="urn:microsoft.com/office/officeart/2009/3/layout/SnapshotPictureList"/>
    <dgm:cxn modelId="{84707376-C3BA-45CC-9678-E01F828E4591}" type="presParOf" srcId="{EBD9ED80-8DD9-4785-AC13-FBF9269380D1}" destId="{C451A7D2-5158-425B-AB7E-5334201786A5}" srcOrd="2" destOrd="0" presId="urn:microsoft.com/office/officeart/2009/3/layout/SnapshotPictureList"/>
    <dgm:cxn modelId="{1E33AD99-04AB-407D-A80B-FE4E51271F8F}" type="presParOf" srcId="{EBD9ED80-8DD9-4785-AC13-FBF9269380D1}" destId="{3E70A7D2-20E5-4E73-A02A-0EDF91750308}" srcOrd="3" destOrd="0" presId="urn:microsoft.com/office/officeart/2009/3/layout/SnapshotPictureList"/>
    <dgm:cxn modelId="{D10DBF79-B295-4F5B-9485-80793AA72F3F}" type="presParOf" srcId="{EBD9ED80-8DD9-4785-AC13-FBF9269380D1}" destId="{1DC02C11-CA28-4DC9-9FBB-B7392832D248}"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4202F5C-A696-4D74-9071-BE0650C89670}" type="doc">
      <dgm:prSet loTypeId="urn:microsoft.com/office/officeart/2005/8/layout/vList5" loCatId="list" qsTypeId="urn:microsoft.com/office/officeart/2005/8/quickstyle/simple3" qsCatId="simple" csTypeId="urn:microsoft.com/office/officeart/2005/8/colors/accent2_5" csCatId="accent2" phldr="1"/>
      <dgm:spPr/>
      <dgm:t>
        <a:bodyPr/>
        <a:lstStyle/>
        <a:p>
          <a:endParaRPr lang="en-US"/>
        </a:p>
      </dgm:t>
    </dgm:pt>
    <dgm:pt modelId="{58FCE3C5-D3C9-4563-98D6-F5438572F868}">
      <dgm:prSet phldrT="[Text]"/>
      <dgm:spPr/>
      <dgm:t>
        <a:bodyPr/>
        <a:lstStyle/>
        <a:p>
          <a:r>
            <a:rPr lang="fa-IR"/>
            <a:t>نقش تنظیمی</a:t>
          </a:r>
          <a:endParaRPr lang="en-US" dirty="0"/>
        </a:p>
      </dgm:t>
    </dgm:pt>
    <dgm:pt modelId="{1C1DFD39-CE05-488C-A30A-3332E384318A}" type="parTrans" cxnId="{11596927-3040-4633-B17C-7B7DA95A47B1}">
      <dgm:prSet/>
      <dgm:spPr/>
      <dgm:t>
        <a:bodyPr/>
        <a:lstStyle/>
        <a:p>
          <a:endParaRPr lang="en-US"/>
        </a:p>
      </dgm:t>
    </dgm:pt>
    <dgm:pt modelId="{4203A6AF-7DDA-4B5C-9511-F25D12C5EE2C}" type="sibTrans" cxnId="{11596927-3040-4633-B17C-7B7DA95A47B1}">
      <dgm:prSet/>
      <dgm:spPr/>
      <dgm:t>
        <a:bodyPr/>
        <a:lstStyle/>
        <a:p>
          <a:endParaRPr lang="en-US"/>
        </a:p>
      </dgm:t>
    </dgm:pt>
    <dgm:pt modelId="{A31C5F45-3054-4DC8-81DA-FC43161B7C89}">
      <dgm:prSet phldrT="[Text]"/>
      <dgm:spPr/>
      <dgm:t>
        <a:bodyPr/>
        <a:lstStyle/>
        <a:p>
          <a:pPr rtl="1"/>
          <a:r>
            <a:rPr lang="fa-IR">
              <a:cs typeface="B Nazanin" panose="00000400000000000000" pitchFamily="2" charset="-78"/>
            </a:rPr>
            <a:t>حمایت از خوشه ها</a:t>
          </a:r>
          <a:r>
            <a:rPr lang="ar-SA">
              <a:cs typeface="B Nazanin" panose="00000400000000000000" pitchFamily="2" charset="-78"/>
            </a:rPr>
            <a:t> از طریق کاهش یا تخفیف مالیاتی، پرداخت وام</a:t>
          </a:r>
          <a:r>
            <a:rPr lang="fa-IR">
              <a:cs typeface="B Nazanin" panose="00000400000000000000" pitchFamily="2" charset="-78"/>
            </a:rPr>
            <a:t> های</a:t>
          </a:r>
          <a:r>
            <a:rPr lang="ar-SA">
              <a:cs typeface="B Nazanin" panose="00000400000000000000" pitchFamily="2" charset="-78"/>
            </a:rPr>
            <a:t> </a:t>
          </a:r>
          <a:r>
            <a:rPr lang="fa-IR">
              <a:cs typeface="B Nazanin" panose="00000400000000000000" pitchFamily="2" charset="-78"/>
            </a:rPr>
            <a:t>ضر</a:t>
          </a:r>
          <a:r>
            <a:rPr lang="ar-SA">
              <a:cs typeface="B Nazanin" panose="00000400000000000000" pitchFamily="2" charset="-78"/>
            </a:rPr>
            <a:t>وری و برنامه</a:t>
          </a:r>
          <a:r>
            <a:rPr lang="fa-IR">
              <a:cs typeface="B Nazanin" panose="00000400000000000000" pitchFamily="2" charset="-78"/>
            </a:rPr>
            <a:t> </a:t>
          </a:r>
          <a:r>
            <a:rPr lang="ar-SA">
              <a:cs typeface="B Nazanin" panose="00000400000000000000" pitchFamily="2" charset="-78"/>
            </a:rPr>
            <a:t>های</a:t>
          </a:r>
          <a:r>
            <a:rPr lang="fa-IR">
              <a:cs typeface="B Nazanin" panose="00000400000000000000" pitchFamily="2" charset="-78"/>
            </a:rPr>
            <a:t> دیگر</a:t>
          </a:r>
          <a:endParaRPr lang="en-US">
            <a:cs typeface="B Nazanin" panose="00000400000000000000" pitchFamily="2" charset="-78"/>
          </a:endParaRPr>
        </a:p>
      </dgm:t>
    </dgm:pt>
    <dgm:pt modelId="{373BE5CE-A321-4FD9-B183-BAB8489EF5B7}" type="parTrans" cxnId="{FBAA3C01-29C1-4F48-9FF3-85926B1E9537}">
      <dgm:prSet/>
      <dgm:spPr/>
      <dgm:t>
        <a:bodyPr/>
        <a:lstStyle/>
        <a:p>
          <a:endParaRPr lang="en-US"/>
        </a:p>
      </dgm:t>
    </dgm:pt>
    <dgm:pt modelId="{9538D4A9-ACED-4545-81FE-939102993289}" type="sibTrans" cxnId="{FBAA3C01-29C1-4F48-9FF3-85926B1E9537}">
      <dgm:prSet/>
      <dgm:spPr/>
      <dgm:t>
        <a:bodyPr/>
        <a:lstStyle/>
        <a:p>
          <a:endParaRPr lang="en-US"/>
        </a:p>
      </dgm:t>
    </dgm:pt>
    <dgm:pt modelId="{811D8D62-B61B-4317-B9B7-5F63354E331A}">
      <dgm:prSet phldrT="[Text]"/>
      <dgm:spPr/>
      <dgm:t>
        <a:bodyPr/>
        <a:lstStyle/>
        <a:p>
          <a:pPr rtl="1"/>
          <a:r>
            <a:rPr lang="fa-IR">
              <a:cs typeface="B Nazanin" panose="00000400000000000000" pitchFamily="2" charset="-78"/>
            </a:rPr>
            <a:t>پشتیبانی مالی از شرکت های کوچک و متوسط</a:t>
          </a:r>
          <a:endParaRPr lang="en-US">
            <a:cs typeface="B Nazanin" panose="00000400000000000000" pitchFamily="2" charset="-78"/>
          </a:endParaRPr>
        </a:p>
      </dgm:t>
    </dgm:pt>
    <dgm:pt modelId="{003FAE41-5348-4DAC-80E0-6DC668238C73}" type="parTrans" cxnId="{2A053051-4C3C-4005-899F-50C024C4DBBF}">
      <dgm:prSet/>
      <dgm:spPr/>
      <dgm:t>
        <a:bodyPr/>
        <a:lstStyle/>
        <a:p>
          <a:endParaRPr lang="en-US"/>
        </a:p>
      </dgm:t>
    </dgm:pt>
    <dgm:pt modelId="{2DAE6096-2AF6-4272-8BCF-40B2601B0290}" type="sibTrans" cxnId="{2A053051-4C3C-4005-899F-50C024C4DBBF}">
      <dgm:prSet/>
      <dgm:spPr/>
      <dgm:t>
        <a:bodyPr/>
        <a:lstStyle/>
        <a:p>
          <a:endParaRPr lang="en-US"/>
        </a:p>
      </dgm:t>
    </dgm:pt>
    <dgm:pt modelId="{CA15D232-138D-46A0-9230-C48217FDE96E}">
      <dgm:prSet phldrT="[Text]"/>
      <dgm:spPr/>
      <dgm:t>
        <a:bodyPr/>
        <a:lstStyle/>
        <a:p>
          <a:r>
            <a:rPr lang="fa-IR"/>
            <a:t>نقش هنجاری</a:t>
          </a:r>
          <a:endParaRPr lang="en-US"/>
        </a:p>
      </dgm:t>
    </dgm:pt>
    <dgm:pt modelId="{0A8E16AA-F3BA-4202-80B2-DC54F88B21E2}" type="parTrans" cxnId="{2E09D691-876E-4A42-B1B1-70E67652BFF5}">
      <dgm:prSet/>
      <dgm:spPr/>
      <dgm:t>
        <a:bodyPr/>
        <a:lstStyle/>
        <a:p>
          <a:endParaRPr lang="en-US"/>
        </a:p>
      </dgm:t>
    </dgm:pt>
    <dgm:pt modelId="{DE3789AC-CC4E-46B3-9D02-7D75286EE455}" type="sibTrans" cxnId="{2E09D691-876E-4A42-B1B1-70E67652BFF5}">
      <dgm:prSet/>
      <dgm:spPr/>
      <dgm:t>
        <a:bodyPr/>
        <a:lstStyle/>
        <a:p>
          <a:endParaRPr lang="en-US"/>
        </a:p>
      </dgm:t>
    </dgm:pt>
    <dgm:pt modelId="{005C0D80-3559-4470-A150-7CE0CA299818}">
      <dgm:prSet phldrT="[Text]"/>
      <dgm:spPr/>
      <dgm:t>
        <a:bodyPr/>
        <a:lstStyle/>
        <a:p>
          <a:pPr rtl="1"/>
          <a:r>
            <a:rPr lang="fa-IR">
              <a:cs typeface="B Nazanin" panose="00000400000000000000" pitchFamily="2" charset="-78"/>
            </a:rPr>
            <a:t>ارائه </a:t>
          </a:r>
          <a:r>
            <a:rPr lang="ar-SA">
              <a:cs typeface="B Nazanin" panose="00000400000000000000" pitchFamily="2" charset="-78"/>
            </a:rPr>
            <a:t>برنامه</a:t>
          </a:r>
          <a:r>
            <a:rPr lang="fa-IR">
              <a:cs typeface="B Nazanin" panose="00000400000000000000" pitchFamily="2" charset="-78"/>
            </a:rPr>
            <a:t> های متمرکز</a:t>
          </a:r>
          <a:r>
            <a:rPr lang="ar-SA">
              <a:cs typeface="B Nazanin" panose="00000400000000000000" pitchFamily="2" charset="-78"/>
            </a:rPr>
            <a:t> بر اشاعه دانش مدیریت و مهارتهای </a:t>
          </a:r>
          <a:r>
            <a:rPr lang="fa-IR">
              <a:cs typeface="B Nazanin" panose="00000400000000000000" pitchFamily="2" charset="-78"/>
            </a:rPr>
            <a:t>لا</a:t>
          </a:r>
          <a:r>
            <a:rPr lang="ar-SA">
              <a:cs typeface="B Nazanin" panose="00000400000000000000" pitchFamily="2" charset="-78"/>
            </a:rPr>
            <a:t>زم برای توسعه کسب</a:t>
          </a:r>
          <a:r>
            <a:rPr lang="fa-IR">
              <a:cs typeface="B Nazanin" panose="00000400000000000000" pitchFamily="2" charset="-78"/>
            </a:rPr>
            <a:t> </a:t>
          </a:r>
          <a:r>
            <a:rPr lang="ar-SA">
              <a:cs typeface="B Nazanin" panose="00000400000000000000" pitchFamily="2" charset="-78"/>
            </a:rPr>
            <a:t>وکارها </a:t>
          </a:r>
          <a:endParaRPr lang="en-US">
            <a:cs typeface="B Nazanin" panose="00000400000000000000" pitchFamily="2" charset="-78"/>
          </a:endParaRPr>
        </a:p>
      </dgm:t>
    </dgm:pt>
    <dgm:pt modelId="{07F0351A-7A61-41D8-82C5-8A5B2A331BF2}" type="parTrans" cxnId="{B3DCE27C-6938-4645-9649-4686910AC542}">
      <dgm:prSet/>
      <dgm:spPr/>
      <dgm:t>
        <a:bodyPr/>
        <a:lstStyle/>
        <a:p>
          <a:endParaRPr lang="en-US"/>
        </a:p>
      </dgm:t>
    </dgm:pt>
    <dgm:pt modelId="{3B8F1A73-98C9-4407-830E-7F98D0525DF0}" type="sibTrans" cxnId="{B3DCE27C-6938-4645-9649-4686910AC542}">
      <dgm:prSet/>
      <dgm:spPr/>
      <dgm:t>
        <a:bodyPr/>
        <a:lstStyle/>
        <a:p>
          <a:endParaRPr lang="en-US"/>
        </a:p>
      </dgm:t>
    </dgm:pt>
    <dgm:pt modelId="{501CD074-E78C-48E4-8044-5A14A2AFDB46}">
      <dgm:prSet phldrT="[Text]"/>
      <dgm:spPr/>
      <dgm:t>
        <a:bodyPr/>
        <a:lstStyle/>
        <a:p>
          <a:r>
            <a:rPr lang="fa-IR"/>
            <a:t>نقش شناختی</a:t>
          </a:r>
          <a:endParaRPr lang="en-US"/>
        </a:p>
      </dgm:t>
    </dgm:pt>
    <dgm:pt modelId="{98F06914-2F0B-47FD-983F-8EAFF176AA67}" type="parTrans" cxnId="{E2341E9B-C92A-4FB6-918C-E795CFAD0C80}">
      <dgm:prSet/>
      <dgm:spPr/>
      <dgm:t>
        <a:bodyPr/>
        <a:lstStyle/>
        <a:p>
          <a:endParaRPr lang="en-US"/>
        </a:p>
      </dgm:t>
    </dgm:pt>
    <dgm:pt modelId="{B6D400D7-E07A-4B2F-8E58-632E44F56A22}" type="sibTrans" cxnId="{E2341E9B-C92A-4FB6-918C-E795CFAD0C80}">
      <dgm:prSet/>
      <dgm:spPr/>
      <dgm:t>
        <a:bodyPr/>
        <a:lstStyle/>
        <a:p>
          <a:endParaRPr lang="en-US"/>
        </a:p>
      </dgm:t>
    </dgm:pt>
    <dgm:pt modelId="{9D48F58F-44AF-4FC4-A953-83E137D8EC06}">
      <dgm:prSet phldrT="[Text]"/>
      <dgm:spPr/>
      <dgm:t>
        <a:bodyPr/>
        <a:lstStyle/>
        <a:p>
          <a:pPr rtl="1"/>
          <a:r>
            <a:rPr lang="fa-IR">
              <a:cs typeface="B Nazanin" panose="00000400000000000000" pitchFamily="2" charset="-78"/>
            </a:rPr>
            <a:t>ارائه </a:t>
          </a:r>
          <a:r>
            <a:rPr lang="ar-SA">
              <a:cs typeface="B Nazanin" panose="00000400000000000000" pitchFamily="2" charset="-78"/>
            </a:rPr>
            <a:t>برنامه</a:t>
          </a:r>
          <a:r>
            <a:rPr lang="en-US">
              <a:cs typeface="B Nazanin" panose="00000400000000000000" pitchFamily="2" charset="-78"/>
            </a:rPr>
            <a:t> </a:t>
          </a:r>
          <a:r>
            <a:rPr lang="ar-SA">
              <a:cs typeface="B Nazanin" panose="00000400000000000000" pitchFamily="2" charset="-78"/>
            </a:rPr>
            <a:t>های آموزشی </a:t>
          </a:r>
          <a:r>
            <a:rPr lang="fa-IR">
              <a:cs typeface="B Nazanin" panose="00000400000000000000" pitchFamily="2" charset="-78"/>
            </a:rPr>
            <a:t>لا</a:t>
          </a:r>
          <a:r>
            <a:rPr lang="ar-SA">
              <a:cs typeface="B Nazanin" panose="00000400000000000000" pitchFamily="2" charset="-78"/>
            </a:rPr>
            <a:t>زم به شرکتهای کوچک و متوسط</a:t>
          </a:r>
          <a:r>
            <a:rPr lang="fa-IR">
              <a:cs typeface="B Nazanin" panose="00000400000000000000" pitchFamily="2" charset="-78"/>
            </a:rPr>
            <a:t> و کمک به </a:t>
          </a:r>
          <a:r>
            <a:rPr lang="ar-SA">
              <a:cs typeface="B Nazanin" panose="00000400000000000000" pitchFamily="2" charset="-78"/>
            </a:rPr>
            <a:t>  شرکتها در توسعه مهارتهای</a:t>
          </a:r>
          <a:r>
            <a:rPr lang="fa-IR">
              <a:cs typeface="B Nazanin" panose="00000400000000000000" pitchFamily="2" charset="-78"/>
            </a:rPr>
            <a:t> لازم</a:t>
          </a:r>
          <a:endParaRPr lang="en-US">
            <a:cs typeface="B Nazanin" panose="00000400000000000000" pitchFamily="2" charset="-78"/>
          </a:endParaRPr>
        </a:p>
      </dgm:t>
    </dgm:pt>
    <dgm:pt modelId="{0B1E25CB-7673-493F-B13A-DCFEB9145A02}" type="parTrans" cxnId="{BEB5ADE6-EE5B-469E-8395-20057884C4C1}">
      <dgm:prSet/>
      <dgm:spPr/>
      <dgm:t>
        <a:bodyPr/>
        <a:lstStyle/>
        <a:p>
          <a:endParaRPr lang="en-US"/>
        </a:p>
      </dgm:t>
    </dgm:pt>
    <dgm:pt modelId="{285555F9-C63E-4DBC-8837-DFC94A5B9EBD}" type="sibTrans" cxnId="{BEB5ADE6-EE5B-469E-8395-20057884C4C1}">
      <dgm:prSet/>
      <dgm:spPr/>
      <dgm:t>
        <a:bodyPr/>
        <a:lstStyle/>
        <a:p>
          <a:endParaRPr lang="en-US"/>
        </a:p>
      </dgm:t>
    </dgm:pt>
    <dgm:pt modelId="{8AAA33C2-B120-4076-86D9-1D8F3AA4446D}" type="pres">
      <dgm:prSet presAssocID="{94202F5C-A696-4D74-9071-BE0650C89670}" presName="Name0" presStyleCnt="0">
        <dgm:presLayoutVars>
          <dgm:dir val="rev"/>
          <dgm:animLvl val="lvl"/>
          <dgm:resizeHandles val="exact"/>
        </dgm:presLayoutVars>
      </dgm:prSet>
      <dgm:spPr/>
    </dgm:pt>
    <dgm:pt modelId="{7EB248E8-F06F-40B5-903A-D1CFF370281B}" type="pres">
      <dgm:prSet presAssocID="{58FCE3C5-D3C9-4563-98D6-F5438572F868}" presName="linNode" presStyleCnt="0"/>
      <dgm:spPr/>
    </dgm:pt>
    <dgm:pt modelId="{EAEF3029-D4A1-4E9F-977A-1134924F69B8}" type="pres">
      <dgm:prSet presAssocID="{58FCE3C5-D3C9-4563-98D6-F5438572F868}" presName="parentText" presStyleLbl="node1" presStyleIdx="0" presStyleCnt="3">
        <dgm:presLayoutVars>
          <dgm:chMax val="1"/>
          <dgm:bulletEnabled val="1"/>
        </dgm:presLayoutVars>
      </dgm:prSet>
      <dgm:spPr/>
    </dgm:pt>
    <dgm:pt modelId="{28225C73-E66D-4746-9635-3966CE0D935E}" type="pres">
      <dgm:prSet presAssocID="{58FCE3C5-D3C9-4563-98D6-F5438572F868}" presName="descendantText" presStyleLbl="alignAccFollowNode1" presStyleIdx="0" presStyleCnt="3">
        <dgm:presLayoutVars>
          <dgm:bulletEnabled val="1"/>
        </dgm:presLayoutVars>
      </dgm:prSet>
      <dgm:spPr/>
    </dgm:pt>
    <dgm:pt modelId="{3B9BC847-1123-4B33-B33E-23C5E9CB49AA}" type="pres">
      <dgm:prSet presAssocID="{4203A6AF-7DDA-4B5C-9511-F25D12C5EE2C}" presName="sp" presStyleCnt="0"/>
      <dgm:spPr/>
    </dgm:pt>
    <dgm:pt modelId="{7ABE361B-287F-49AC-9227-9EF7A6426806}" type="pres">
      <dgm:prSet presAssocID="{CA15D232-138D-46A0-9230-C48217FDE96E}" presName="linNode" presStyleCnt="0"/>
      <dgm:spPr/>
    </dgm:pt>
    <dgm:pt modelId="{951AD8E0-5B64-4D15-B422-9B71624AA35A}" type="pres">
      <dgm:prSet presAssocID="{CA15D232-138D-46A0-9230-C48217FDE96E}" presName="parentText" presStyleLbl="node1" presStyleIdx="1" presStyleCnt="3">
        <dgm:presLayoutVars>
          <dgm:chMax val="1"/>
          <dgm:bulletEnabled val="1"/>
        </dgm:presLayoutVars>
      </dgm:prSet>
      <dgm:spPr/>
    </dgm:pt>
    <dgm:pt modelId="{DBC5FA68-10C6-4495-B23D-A50BFD0E4B6E}" type="pres">
      <dgm:prSet presAssocID="{CA15D232-138D-46A0-9230-C48217FDE96E}" presName="descendantText" presStyleLbl="alignAccFollowNode1" presStyleIdx="1" presStyleCnt="3">
        <dgm:presLayoutVars>
          <dgm:bulletEnabled val="1"/>
        </dgm:presLayoutVars>
      </dgm:prSet>
      <dgm:spPr/>
    </dgm:pt>
    <dgm:pt modelId="{1739041E-A813-42A0-BCF5-3F30DAEFBBE5}" type="pres">
      <dgm:prSet presAssocID="{DE3789AC-CC4E-46B3-9D02-7D75286EE455}" presName="sp" presStyleCnt="0"/>
      <dgm:spPr/>
    </dgm:pt>
    <dgm:pt modelId="{3D9DA4F6-6D9E-4F89-AEA6-664E0FC5FC38}" type="pres">
      <dgm:prSet presAssocID="{501CD074-E78C-48E4-8044-5A14A2AFDB46}" presName="linNode" presStyleCnt="0"/>
      <dgm:spPr/>
    </dgm:pt>
    <dgm:pt modelId="{B594314B-BABE-40B4-B717-1123ABA89551}" type="pres">
      <dgm:prSet presAssocID="{501CD074-E78C-48E4-8044-5A14A2AFDB46}" presName="parentText" presStyleLbl="node1" presStyleIdx="2" presStyleCnt="3">
        <dgm:presLayoutVars>
          <dgm:chMax val="1"/>
          <dgm:bulletEnabled val="1"/>
        </dgm:presLayoutVars>
      </dgm:prSet>
      <dgm:spPr/>
    </dgm:pt>
    <dgm:pt modelId="{E0BA260B-81C1-42B7-91F9-520B1FF0132E}" type="pres">
      <dgm:prSet presAssocID="{501CD074-E78C-48E4-8044-5A14A2AFDB46}" presName="descendantText" presStyleLbl="alignAccFollowNode1" presStyleIdx="2" presStyleCnt="3" custLinFactNeighborY="-11400">
        <dgm:presLayoutVars>
          <dgm:bulletEnabled val="1"/>
        </dgm:presLayoutVars>
      </dgm:prSet>
      <dgm:spPr/>
    </dgm:pt>
  </dgm:ptLst>
  <dgm:cxnLst>
    <dgm:cxn modelId="{FBAA3C01-29C1-4F48-9FF3-85926B1E9537}" srcId="{58FCE3C5-D3C9-4563-98D6-F5438572F868}" destId="{A31C5F45-3054-4DC8-81DA-FC43161B7C89}" srcOrd="0" destOrd="0" parTransId="{373BE5CE-A321-4FD9-B183-BAB8489EF5B7}" sibTransId="{9538D4A9-ACED-4545-81FE-939102993289}"/>
    <dgm:cxn modelId="{B73FFB0A-97F6-4CA7-BB95-649E459A3EC5}" type="presOf" srcId="{501CD074-E78C-48E4-8044-5A14A2AFDB46}" destId="{B594314B-BABE-40B4-B717-1123ABA89551}" srcOrd="0" destOrd="0" presId="urn:microsoft.com/office/officeart/2005/8/layout/vList5"/>
    <dgm:cxn modelId="{11596927-3040-4633-B17C-7B7DA95A47B1}" srcId="{94202F5C-A696-4D74-9071-BE0650C89670}" destId="{58FCE3C5-D3C9-4563-98D6-F5438572F868}" srcOrd="0" destOrd="0" parTransId="{1C1DFD39-CE05-488C-A30A-3332E384318A}" sibTransId="{4203A6AF-7DDA-4B5C-9511-F25D12C5EE2C}"/>
    <dgm:cxn modelId="{4895E75E-EDAE-411A-9D19-72E29C599DE2}" type="presOf" srcId="{58FCE3C5-D3C9-4563-98D6-F5438572F868}" destId="{EAEF3029-D4A1-4E9F-977A-1134924F69B8}" srcOrd="0" destOrd="0" presId="urn:microsoft.com/office/officeart/2005/8/layout/vList5"/>
    <dgm:cxn modelId="{2A053051-4C3C-4005-899F-50C024C4DBBF}" srcId="{58FCE3C5-D3C9-4563-98D6-F5438572F868}" destId="{811D8D62-B61B-4317-B9B7-5F63354E331A}" srcOrd="1" destOrd="0" parTransId="{003FAE41-5348-4DAC-80E0-6DC668238C73}" sibTransId="{2DAE6096-2AF6-4272-8BCF-40B2601B0290}"/>
    <dgm:cxn modelId="{B3DCE27C-6938-4645-9649-4686910AC542}" srcId="{CA15D232-138D-46A0-9230-C48217FDE96E}" destId="{005C0D80-3559-4470-A150-7CE0CA299818}" srcOrd="0" destOrd="0" parTransId="{07F0351A-7A61-41D8-82C5-8A5B2A331BF2}" sibTransId="{3B8F1A73-98C9-4407-830E-7F98D0525DF0}"/>
    <dgm:cxn modelId="{5F506190-3DB0-427D-B412-7105C6E83496}" type="presOf" srcId="{005C0D80-3559-4470-A150-7CE0CA299818}" destId="{DBC5FA68-10C6-4495-B23D-A50BFD0E4B6E}" srcOrd="0" destOrd="0" presId="urn:microsoft.com/office/officeart/2005/8/layout/vList5"/>
    <dgm:cxn modelId="{2E09D691-876E-4A42-B1B1-70E67652BFF5}" srcId="{94202F5C-A696-4D74-9071-BE0650C89670}" destId="{CA15D232-138D-46A0-9230-C48217FDE96E}" srcOrd="1" destOrd="0" parTransId="{0A8E16AA-F3BA-4202-80B2-DC54F88B21E2}" sibTransId="{DE3789AC-CC4E-46B3-9D02-7D75286EE455}"/>
    <dgm:cxn modelId="{E2341E9B-C92A-4FB6-918C-E795CFAD0C80}" srcId="{94202F5C-A696-4D74-9071-BE0650C89670}" destId="{501CD074-E78C-48E4-8044-5A14A2AFDB46}" srcOrd="2" destOrd="0" parTransId="{98F06914-2F0B-47FD-983F-8EAFF176AA67}" sibTransId="{B6D400D7-E07A-4B2F-8E58-632E44F56A22}"/>
    <dgm:cxn modelId="{5A843CA8-ED51-4C7A-8A3D-B866FCBD0FE4}" type="presOf" srcId="{CA15D232-138D-46A0-9230-C48217FDE96E}" destId="{951AD8E0-5B64-4D15-B422-9B71624AA35A}" srcOrd="0" destOrd="0" presId="urn:microsoft.com/office/officeart/2005/8/layout/vList5"/>
    <dgm:cxn modelId="{6E9A74B0-FD2B-43DE-BCD3-2C61B36C832E}" type="presOf" srcId="{94202F5C-A696-4D74-9071-BE0650C89670}" destId="{8AAA33C2-B120-4076-86D9-1D8F3AA4446D}" srcOrd="0" destOrd="0" presId="urn:microsoft.com/office/officeart/2005/8/layout/vList5"/>
    <dgm:cxn modelId="{264BD4E0-808A-404E-BB20-B9BF1CD81DFD}" type="presOf" srcId="{9D48F58F-44AF-4FC4-A953-83E137D8EC06}" destId="{E0BA260B-81C1-42B7-91F9-520B1FF0132E}" srcOrd="0" destOrd="0" presId="urn:microsoft.com/office/officeart/2005/8/layout/vList5"/>
    <dgm:cxn modelId="{BEB5ADE6-EE5B-469E-8395-20057884C4C1}" srcId="{501CD074-E78C-48E4-8044-5A14A2AFDB46}" destId="{9D48F58F-44AF-4FC4-A953-83E137D8EC06}" srcOrd="0" destOrd="0" parTransId="{0B1E25CB-7673-493F-B13A-DCFEB9145A02}" sibTransId="{285555F9-C63E-4DBC-8837-DFC94A5B9EBD}"/>
    <dgm:cxn modelId="{23A51CE7-E41C-4AEB-9636-4804AE6CF8C3}" type="presOf" srcId="{A31C5F45-3054-4DC8-81DA-FC43161B7C89}" destId="{28225C73-E66D-4746-9635-3966CE0D935E}" srcOrd="0" destOrd="0" presId="urn:microsoft.com/office/officeart/2005/8/layout/vList5"/>
    <dgm:cxn modelId="{103A6DFD-7922-4FA0-A8D8-11B3F28A4630}" type="presOf" srcId="{811D8D62-B61B-4317-B9B7-5F63354E331A}" destId="{28225C73-E66D-4746-9635-3966CE0D935E}" srcOrd="0" destOrd="1" presId="urn:microsoft.com/office/officeart/2005/8/layout/vList5"/>
    <dgm:cxn modelId="{AB6F1FB3-8C8A-4870-B7AA-6CD585F30D15}" type="presParOf" srcId="{8AAA33C2-B120-4076-86D9-1D8F3AA4446D}" destId="{7EB248E8-F06F-40B5-903A-D1CFF370281B}" srcOrd="0" destOrd="0" presId="urn:microsoft.com/office/officeart/2005/8/layout/vList5"/>
    <dgm:cxn modelId="{710D62B8-3B39-43F8-8735-76E66E763CD8}" type="presParOf" srcId="{7EB248E8-F06F-40B5-903A-D1CFF370281B}" destId="{EAEF3029-D4A1-4E9F-977A-1134924F69B8}" srcOrd="0" destOrd="0" presId="urn:microsoft.com/office/officeart/2005/8/layout/vList5"/>
    <dgm:cxn modelId="{87F6595E-5D11-4E61-91B2-231343E93078}" type="presParOf" srcId="{7EB248E8-F06F-40B5-903A-D1CFF370281B}" destId="{28225C73-E66D-4746-9635-3966CE0D935E}" srcOrd="1" destOrd="0" presId="urn:microsoft.com/office/officeart/2005/8/layout/vList5"/>
    <dgm:cxn modelId="{C6BA4934-21D0-429D-B467-22B4B02FC3DA}" type="presParOf" srcId="{8AAA33C2-B120-4076-86D9-1D8F3AA4446D}" destId="{3B9BC847-1123-4B33-B33E-23C5E9CB49AA}" srcOrd="1" destOrd="0" presId="urn:microsoft.com/office/officeart/2005/8/layout/vList5"/>
    <dgm:cxn modelId="{22F21307-63E4-4EB1-B5C3-C3194C6DBA84}" type="presParOf" srcId="{8AAA33C2-B120-4076-86D9-1D8F3AA4446D}" destId="{7ABE361B-287F-49AC-9227-9EF7A6426806}" srcOrd="2" destOrd="0" presId="urn:microsoft.com/office/officeart/2005/8/layout/vList5"/>
    <dgm:cxn modelId="{68E014AE-13C0-4165-9D0E-08EC32239B6F}" type="presParOf" srcId="{7ABE361B-287F-49AC-9227-9EF7A6426806}" destId="{951AD8E0-5B64-4D15-B422-9B71624AA35A}" srcOrd="0" destOrd="0" presId="urn:microsoft.com/office/officeart/2005/8/layout/vList5"/>
    <dgm:cxn modelId="{324E5DAD-DB8E-4AB3-93E5-6BDA63C07976}" type="presParOf" srcId="{7ABE361B-287F-49AC-9227-9EF7A6426806}" destId="{DBC5FA68-10C6-4495-B23D-A50BFD0E4B6E}" srcOrd="1" destOrd="0" presId="urn:microsoft.com/office/officeart/2005/8/layout/vList5"/>
    <dgm:cxn modelId="{D00DB671-799C-4D77-82D5-3C6F3EC57EED}" type="presParOf" srcId="{8AAA33C2-B120-4076-86D9-1D8F3AA4446D}" destId="{1739041E-A813-42A0-BCF5-3F30DAEFBBE5}" srcOrd="3" destOrd="0" presId="urn:microsoft.com/office/officeart/2005/8/layout/vList5"/>
    <dgm:cxn modelId="{E6D942DF-3BDE-462E-9FDF-B53D89CD7941}" type="presParOf" srcId="{8AAA33C2-B120-4076-86D9-1D8F3AA4446D}" destId="{3D9DA4F6-6D9E-4F89-AEA6-664E0FC5FC38}" srcOrd="4" destOrd="0" presId="urn:microsoft.com/office/officeart/2005/8/layout/vList5"/>
    <dgm:cxn modelId="{80E337C5-AB41-49FB-900C-C46B02538462}" type="presParOf" srcId="{3D9DA4F6-6D9E-4F89-AEA6-664E0FC5FC38}" destId="{B594314B-BABE-40B4-B717-1123ABA89551}" srcOrd="0" destOrd="0" presId="urn:microsoft.com/office/officeart/2005/8/layout/vList5"/>
    <dgm:cxn modelId="{6F3DB83F-BD7C-4D24-9AB8-B951A5CD681E}" type="presParOf" srcId="{3D9DA4F6-6D9E-4F89-AEA6-664E0FC5FC38}" destId="{E0BA260B-81C1-42B7-91F9-520B1FF0132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E6C537-5F74-4A21-9656-037F830FDAFE}" type="doc">
      <dgm:prSet loTypeId="urn:microsoft.com/office/officeart/2005/8/layout/vProcess5" loCatId="process" qsTypeId="urn:microsoft.com/office/officeart/2005/8/quickstyle/3d3" qsCatId="3D" csTypeId="urn:microsoft.com/office/officeart/2005/8/colors/colorful1" csCatId="colorful" phldr="1"/>
      <dgm:spPr/>
      <dgm:t>
        <a:bodyPr/>
        <a:lstStyle/>
        <a:p>
          <a:endParaRPr lang="en-US"/>
        </a:p>
      </dgm:t>
    </dgm:pt>
    <dgm:pt modelId="{404EFF96-44D0-4E61-8A6A-C66729FC7886}">
      <dgm:prSet phldrT="[Text]" custT="1"/>
      <dgm:spPr/>
      <dgm:t>
        <a:bodyPr/>
        <a:lstStyle/>
        <a:p>
          <a:pPr algn="r" rtl="1"/>
          <a:r>
            <a:rPr lang="fa-IR" sz="1800" dirty="0">
              <a:cs typeface="B Nazanin" panose="00000400000000000000" pitchFamily="2" charset="-78"/>
            </a:rPr>
            <a:t>لاندوال(۱۹۹۲)</a:t>
          </a:r>
          <a:r>
            <a:rPr lang="ar-SA" sz="1800" dirty="0">
              <a:cs typeface="B Nazanin" panose="00000400000000000000" pitchFamily="2" charset="-78"/>
            </a:rPr>
            <a:t>خوشه، منطقه ای است که در آن نوآوری از طریق شبکه ای محلی از نوآوران ایجاد می شود و اثرات مشوق و ترغیب کننده ناشی از نهادهای تحقیقاتی نیز به این نوآوری می افزاید.</a:t>
          </a:r>
          <a:endParaRPr lang="en-US" sz="1800" dirty="0">
            <a:cs typeface="B Nazanin" panose="00000400000000000000" pitchFamily="2" charset="-78"/>
          </a:endParaRPr>
        </a:p>
      </dgm:t>
    </dgm:pt>
    <dgm:pt modelId="{3DAA4654-00C1-4518-8472-518E62794364}" type="parTrans" cxnId="{0818BA4F-5D78-477E-86EF-8821C69B105E}">
      <dgm:prSet/>
      <dgm:spPr/>
      <dgm:t>
        <a:bodyPr/>
        <a:lstStyle/>
        <a:p>
          <a:endParaRPr lang="en-US"/>
        </a:p>
      </dgm:t>
    </dgm:pt>
    <dgm:pt modelId="{6BC659E8-C4F1-42A9-B995-4001FEE32815}" type="sibTrans" cxnId="{0818BA4F-5D78-477E-86EF-8821C69B105E}">
      <dgm:prSet/>
      <dgm:spPr/>
      <dgm:t>
        <a:bodyPr/>
        <a:lstStyle/>
        <a:p>
          <a:endParaRPr lang="en-US"/>
        </a:p>
      </dgm:t>
    </dgm:pt>
    <dgm:pt modelId="{8AF70F39-2A15-4875-B7B5-65C7701E3069}">
      <dgm:prSet phldrT="[Text]" custT="1"/>
      <dgm:spPr/>
      <dgm:t>
        <a:bodyPr/>
        <a:lstStyle/>
        <a:p>
          <a:pPr algn="r" rtl="1"/>
          <a:r>
            <a:rPr lang="fa-IR" sz="1800" dirty="0">
              <a:cs typeface="B Nazanin" panose="00000400000000000000" pitchFamily="2" charset="-78"/>
            </a:rPr>
            <a:t>همفری و اشمیتز(۱۹۹۸): </a:t>
          </a:r>
          <a:r>
            <a:rPr lang="ar-SA" sz="1800" dirty="0">
              <a:cs typeface="B Nazanin" panose="00000400000000000000" pitchFamily="2" charset="-78"/>
            </a:rPr>
            <a:t>تمرکز بخشی و جغرافیایی بنگاه ها را خوشه می گویند. چنین تمرکزی باعث برخورداری از صرفه جویی های بیرونی می گردد. وجود خوشه همچنین باعث جذب کارگران بازارهای دوردست شده و به ظهور خدمات تخصصی در زمینه های فنی، مالی و مدیریتی کمک می کند.</a:t>
          </a:r>
          <a:endParaRPr lang="en-US" sz="1800" dirty="0">
            <a:cs typeface="B Nazanin" panose="00000400000000000000" pitchFamily="2" charset="-78"/>
          </a:endParaRPr>
        </a:p>
      </dgm:t>
    </dgm:pt>
    <dgm:pt modelId="{63B00643-F177-45CB-8F4B-27F8E046C362}" type="parTrans" cxnId="{07154EC2-AEA1-4FEB-8281-8459C318D598}">
      <dgm:prSet/>
      <dgm:spPr/>
      <dgm:t>
        <a:bodyPr/>
        <a:lstStyle/>
        <a:p>
          <a:endParaRPr lang="en-US"/>
        </a:p>
      </dgm:t>
    </dgm:pt>
    <dgm:pt modelId="{56D82C84-391D-4B0A-AEE1-8C4AFB0853A5}" type="sibTrans" cxnId="{07154EC2-AEA1-4FEB-8281-8459C318D598}">
      <dgm:prSet/>
      <dgm:spPr/>
      <dgm:t>
        <a:bodyPr/>
        <a:lstStyle/>
        <a:p>
          <a:endParaRPr lang="en-US"/>
        </a:p>
      </dgm:t>
    </dgm:pt>
    <dgm:pt modelId="{85194657-7D5E-4F84-B6FF-3BD4A52DCB75}">
      <dgm:prSet phldrT="[Text]" custT="1"/>
      <dgm:spPr/>
      <dgm:t>
        <a:bodyPr/>
        <a:lstStyle/>
        <a:p>
          <a:pPr algn="r" rtl="1"/>
          <a:r>
            <a:rPr lang="ar-SA" sz="1800" dirty="0">
              <a:cs typeface="B Nazanin" panose="00000400000000000000" pitchFamily="2" charset="-78"/>
            </a:rPr>
            <a:t>خط مشی خوشه ها در اروپا</a:t>
          </a:r>
          <a:r>
            <a:rPr lang="fa-IR" sz="1800" dirty="0">
              <a:cs typeface="B Nazanin" panose="00000400000000000000" pitchFamily="2" charset="-78"/>
            </a:rPr>
            <a:t>(۲۰۰۸): </a:t>
          </a:r>
          <a:r>
            <a:rPr lang="ar-SA" sz="1800" dirty="0">
              <a:cs typeface="B Nazanin" panose="00000400000000000000" pitchFamily="2" charset="-78"/>
            </a:rPr>
            <a:t>مجموعه ای از بنگاه های به هم مرتبط که در یک مکان جغرافیایی متمرکز شده و دارای تامین کنندهان و خدمات دهندگان خاص می باشند. بنگاه­ها در صنایع مرتبط و سازمان­ها در حوزه های مشخص با هم رقابت می کنند و البته به همان نسبت در فعالیت های مشترک با هم ارتباط برقرار می کنند.</a:t>
          </a:r>
          <a:endParaRPr lang="en-US" sz="1800" dirty="0">
            <a:cs typeface="B Nazanin" panose="00000400000000000000" pitchFamily="2" charset="-78"/>
          </a:endParaRPr>
        </a:p>
      </dgm:t>
    </dgm:pt>
    <dgm:pt modelId="{B6FD3014-4EF4-4531-B9C2-DC0247934C8E}" type="parTrans" cxnId="{15BBD112-9A9E-4941-8EFB-5C936F9D6C2A}">
      <dgm:prSet/>
      <dgm:spPr/>
      <dgm:t>
        <a:bodyPr/>
        <a:lstStyle/>
        <a:p>
          <a:endParaRPr lang="en-US"/>
        </a:p>
      </dgm:t>
    </dgm:pt>
    <dgm:pt modelId="{33821244-969A-4425-9652-0BA471DE2C3E}" type="sibTrans" cxnId="{15BBD112-9A9E-4941-8EFB-5C936F9D6C2A}">
      <dgm:prSet/>
      <dgm:spPr/>
      <dgm:t>
        <a:bodyPr/>
        <a:lstStyle/>
        <a:p>
          <a:endParaRPr lang="en-US"/>
        </a:p>
      </dgm:t>
    </dgm:pt>
    <dgm:pt modelId="{5BC79C27-4F3E-40DA-84DF-45FC8E9B1BDB}">
      <dgm:prSet phldrT="[Text]" custT="1"/>
      <dgm:spPr/>
      <dgm:t>
        <a:bodyPr/>
        <a:lstStyle/>
        <a:p>
          <a:pPr algn="r" rtl="1"/>
          <a:r>
            <a:rPr lang="ar-SA" sz="1600" dirty="0">
              <a:cs typeface="B Nazanin" panose="00000400000000000000" pitchFamily="2" charset="-78"/>
            </a:rPr>
            <a:t>برگمن، فیسر</a:t>
          </a:r>
          <a:r>
            <a:rPr lang="fa-IR" sz="1600" dirty="0">
              <a:cs typeface="B Nazanin" panose="00000400000000000000" pitchFamily="2" charset="-78"/>
            </a:rPr>
            <a:t>(۲۰۲۰): </a:t>
          </a:r>
          <a:r>
            <a:rPr lang="ar-SA" sz="1600" dirty="0">
              <a:cs typeface="B Nazanin" panose="00000400000000000000" pitchFamily="2" charset="-78"/>
            </a:rPr>
            <a:t>خوشه های صنعتی منطقه ای، خوشه های صنعتی­ای هستند که از نظر جغرافیایی، معمولا در منطقه­ای متمرکز می شوند که یک منطقه شهری، بازار عوامل کار یا سایر واحدهای اقتصادی عملکردی را تشکیل می دهد. مجاورت جغرافیایی بین شرکت های عضو، مزیت های رقابتی خاصی را به ارمغان می آورد و منجر به شکل گیری یک الگوی تجاری بین آنها می شود.</a:t>
          </a:r>
          <a:endParaRPr lang="en-US" sz="1600" dirty="0">
            <a:cs typeface="B Nazanin" panose="00000400000000000000" pitchFamily="2" charset="-78"/>
          </a:endParaRPr>
        </a:p>
      </dgm:t>
    </dgm:pt>
    <dgm:pt modelId="{12938DCB-5A3D-4582-9B76-6809E5F646B8}" type="parTrans" cxnId="{B0A08F9D-46D2-4F42-9A01-CC7FA068D9FD}">
      <dgm:prSet/>
      <dgm:spPr/>
      <dgm:t>
        <a:bodyPr/>
        <a:lstStyle/>
        <a:p>
          <a:endParaRPr lang="en-US"/>
        </a:p>
      </dgm:t>
    </dgm:pt>
    <dgm:pt modelId="{B120C3FA-0663-48AB-BAF4-9A058FD51185}" type="sibTrans" cxnId="{B0A08F9D-46D2-4F42-9A01-CC7FA068D9FD}">
      <dgm:prSet/>
      <dgm:spPr/>
      <dgm:t>
        <a:bodyPr/>
        <a:lstStyle/>
        <a:p>
          <a:endParaRPr lang="en-US"/>
        </a:p>
      </dgm:t>
    </dgm:pt>
    <dgm:pt modelId="{9CA33800-AFEE-409B-86DB-977D6A9F3F16}" type="pres">
      <dgm:prSet presAssocID="{3AE6C537-5F74-4A21-9656-037F830FDAFE}" presName="outerComposite" presStyleCnt="0">
        <dgm:presLayoutVars>
          <dgm:chMax val="5"/>
          <dgm:dir val="rev"/>
          <dgm:resizeHandles val="exact"/>
        </dgm:presLayoutVars>
      </dgm:prSet>
      <dgm:spPr/>
    </dgm:pt>
    <dgm:pt modelId="{EFE3A1BA-EF52-4B00-B55C-7B8FD53A2DA5}" type="pres">
      <dgm:prSet presAssocID="{3AE6C537-5F74-4A21-9656-037F830FDAFE}" presName="dummyMaxCanvas" presStyleCnt="0">
        <dgm:presLayoutVars/>
      </dgm:prSet>
      <dgm:spPr/>
    </dgm:pt>
    <dgm:pt modelId="{5D29A12C-5176-4ECF-B1D7-35770E2EF1AE}" type="pres">
      <dgm:prSet presAssocID="{3AE6C537-5F74-4A21-9656-037F830FDAFE}" presName="FourNodes_1" presStyleLbl="node1" presStyleIdx="0" presStyleCnt="4">
        <dgm:presLayoutVars>
          <dgm:bulletEnabled val="1"/>
        </dgm:presLayoutVars>
      </dgm:prSet>
      <dgm:spPr/>
    </dgm:pt>
    <dgm:pt modelId="{AC04C4EE-8102-4810-A3C2-474DD33D5528}" type="pres">
      <dgm:prSet presAssocID="{3AE6C537-5F74-4A21-9656-037F830FDAFE}" presName="FourNodes_2" presStyleLbl="node1" presStyleIdx="1" presStyleCnt="4">
        <dgm:presLayoutVars>
          <dgm:bulletEnabled val="1"/>
        </dgm:presLayoutVars>
      </dgm:prSet>
      <dgm:spPr/>
    </dgm:pt>
    <dgm:pt modelId="{5850BFDC-19B5-4FBC-A42B-3BBE4CB87542}" type="pres">
      <dgm:prSet presAssocID="{3AE6C537-5F74-4A21-9656-037F830FDAFE}" presName="FourNodes_3" presStyleLbl="node1" presStyleIdx="2" presStyleCnt="4">
        <dgm:presLayoutVars>
          <dgm:bulletEnabled val="1"/>
        </dgm:presLayoutVars>
      </dgm:prSet>
      <dgm:spPr/>
    </dgm:pt>
    <dgm:pt modelId="{E2A175F0-AC56-4DA6-8AEB-E310F942B574}" type="pres">
      <dgm:prSet presAssocID="{3AE6C537-5F74-4A21-9656-037F830FDAFE}" presName="FourNodes_4" presStyleLbl="node1" presStyleIdx="3" presStyleCnt="4">
        <dgm:presLayoutVars>
          <dgm:bulletEnabled val="1"/>
        </dgm:presLayoutVars>
      </dgm:prSet>
      <dgm:spPr/>
    </dgm:pt>
    <dgm:pt modelId="{ACB39B0C-8276-4EDE-927D-075B98A3599A}" type="pres">
      <dgm:prSet presAssocID="{3AE6C537-5F74-4A21-9656-037F830FDAFE}" presName="FourConn_1-2" presStyleLbl="fgAccFollowNode1" presStyleIdx="0" presStyleCnt="3">
        <dgm:presLayoutVars>
          <dgm:bulletEnabled val="1"/>
        </dgm:presLayoutVars>
      </dgm:prSet>
      <dgm:spPr/>
    </dgm:pt>
    <dgm:pt modelId="{8C5DA087-AA85-42F9-A35B-705D3867C3E9}" type="pres">
      <dgm:prSet presAssocID="{3AE6C537-5F74-4A21-9656-037F830FDAFE}" presName="FourConn_2-3" presStyleLbl="fgAccFollowNode1" presStyleIdx="1" presStyleCnt="3">
        <dgm:presLayoutVars>
          <dgm:bulletEnabled val="1"/>
        </dgm:presLayoutVars>
      </dgm:prSet>
      <dgm:spPr/>
    </dgm:pt>
    <dgm:pt modelId="{3A55F142-2025-41BB-8A48-9904B6F5B512}" type="pres">
      <dgm:prSet presAssocID="{3AE6C537-5F74-4A21-9656-037F830FDAFE}" presName="FourConn_3-4" presStyleLbl="fgAccFollowNode1" presStyleIdx="2" presStyleCnt="3">
        <dgm:presLayoutVars>
          <dgm:bulletEnabled val="1"/>
        </dgm:presLayoutVars>
      </dgm:prSet>
      <dgm:spPr/>
    </dgm:pt>
    <dgm:pt modelId="{59866D5F-C0AD-42C7-94E1-7AFBBD695B48}" type="pres">
      <dgm:prSet presAssocID="{3AE6C537-5F74-4A21-9656-037F830FDAFE}" presName="FourNodes_1_text" presStyleLbl="node1" presStyleIdx="3" presStyleCnt="4">
        <dgm:presLayoutVars>
          <dgm:bulletEnabled val="1"/>
        </dgm:presLayoutVars>
      </dgm:prSet>
      <dgm:spPr/>
    </dgm:pt>
    <dgm:pt modelId="{A767F6A8-95C4-43BE-B6D7-CE22397E3175}" type="pres">
      <dgm:prSet presAssocID="{3AE6C537-5F74-4A21-9656-037F830FDAFE}" presName="FourNodes_2_text" presStyleLbl="node1" presStyleIdx="3" presStyleCnt="4">
        <dgm:presLayoutVars>
          <dgm:bulletEnabled val="1"/>
        </dgm:presLayoutVars>
      </dgm:prSet>
      <dgm:spPr/>
    </dgm:pt>
    <dgm:pt modelId="{686824E8-0794-4F09-9D4B-46F7181F931F}" type="pres">
      <dgm:prSet presAssocID="{3AE6C537-5F74-4A21-9656-037F830FDAFE}" presName="FourNodes_3_text" presStyleLbl="node1" presStyleIdx="3" presStyleCnt="4">
        <dgm:presLayoutVars>
          <dgm:bulletEnabled val="1"/>
        </dgm:presLayoutVars>
      </dgm:prSet>
      <dgm:spPr/>
    </dgm:pt>
    <dgm:pt modelId="{DDD78369-23C7-4F83-94D5-AE6E125B3DBC}" type="pres">
      <dgm:prSet presAssocID="{3AE6C537-5F74-4A21-9656-037F830FDAFE}" presName="FourNodes_4_text" presStyleLbl="node1" presStyleIdx="3" presStyleCnt="4">
        <dgm:presLayoutVars>
          <dgm:bulletEnabled val="1"/>
        </dgm:presLayoutVars>
      </dgm:prSet>
      <dgm:spPr/>
    </dgm:pt>
  </dgm:ptLst>
  <dgm:cxnLst>
    <dgm:cxn modelId="{BA830D03-C3D4-41AE-BC86-9446A0D1CE44}" type="presOf" srcId="{85194657-7D5E-4F84-B6FF-3BD4A52DCB75}" destId="{686824E8-0794-4F09-9D4B-46F7181F931F}" srcOrd="1" destOrd="0" presId="urn:microsoft.com/office/officeart/2005/8/layout/vProcess5"/>
    <dgm:cxn modelId="{4A7D6405-AB43-4572-AC50-0AA54012EA94}" type="presOf" srcId="{3AE6C537-5F74-4A21-9656-037F830FDAFE}" destId="{9CA33800-AFEE-409B-86DB-977D6A9F3F16}" srcOrd="0" destOrd="0" presId="urn:microsoft.com/office/officeart/2005/8/layout/vProcess5"/>
    <dgm:cxn modelId="{15BBD112-9A9E-4941-8EFB-5C936F9D6C2A}" srcId="{3AE6C537-5F74-4A21-9656-037F830FDAFE}" destId="{85194657-7D5E-4F84-B6FF-3BD4A52DCB75}" srcOrd="2" destOrd="0" parTransId="{B6FD3014-4EF4-4531-B9C2-DC0247934C8E}" sibTransId="{33821244-969A-4425-9652-0BA471DE2C3E}"/>
    <dgm:cxn modelId="{B31A0340-D658-4953-8FF1-D92B05A1FD3F}" type="presOf" srcId="{56D82C84-391D-4B0A-AEE1-8C4AFB0853A5}" destId="{8C5DA087-AA85-42F9-A35B-705D3867C3E9}" srcOrd="0" destOrd="0" presId="urn:microsoft.com/office/officeart/2005/8/layout/vProcess5"/>
    <dgm:cxn modelId="{F9B9A44F-B821-4BF7-9A0E-2EE1F01C5867}" type="presOf" srcId="{33821244-969A-4425-9652-0BA471DE2C3E}" destId="{3A55F142-2025-41BB-8A48-9904B6F5B512}" srcOrd="0" destOrd="0" presId="urn:microsoft.com/office/officeart/2005/8/layout/vProcess5"/>
    <dgm:cxn modelId="{0818BA4F-5D78-477E-86EF-8821C69B105E}" srcId="{3AE6C537-5F74-4A21-9656-037F830FDAFE}" destId="{404EFF96-44D0-4E61-8A6A-C66729FC7886}" srcOrd="0" destOrd="0" parTransId="{3DAA4654-00C1-4518-8472-518E62794364}" sibTransId="{6BC659E8-C4F1-42A9-B995-4001FEE32815}"/>
    <dgm:cxn modelId="{7CE80E78-5649-43C7-AFC5-1D5172A26C38}" type="presOf" srcId="{404EFF96-44D0-4E61-8A6A-C66729FC7886}" destId="{5D29A12C-5176-4ECF-B1D7-35770E2EF1AE}" srcOrd="0" destOrd="0" presId="urn:microsoft.com/office/officeart/2005/8/layout/vProcess5"/>
    <dgm:cxn modelId="{3FB19295-2D4F-4DFD-81D5-464846B7E681}" type="presOf" srcId="{5BC79C27-4F3E-40DA-84DF-45FC8E9B1BDB}" destId="{DDD78369-23C7-4F83-94D5-AE6E125B3DBC}" srcOrd="1" destOrd="0" presId="urn:microsoft.com/office/officeart/2005/8/layout/vProcess5"/>
    <dgm:cxn modelId="{B0A08F9D-46D2-4F42-9A01-CC7FA068D9FD}" srcId="{3AE6C537-5F74-4A21-9656-037F830FDAFE}" destId="{5BC79C27-4F3E-40DA-84DF-45FC8E9B1BDB}" srcOrd="3" destOrd="0" parTransId="{12938DCB-5A3D-4582-9B76-6809E5F646B8}" sibTransId="{B120C3FA-0663-48AB-BAF4-9A058FD51185}"/>
    <dgm:cxn modelId="{99222DA2-FC2F-465E-9D4C-2B0FA21741E6}" type="presOf" srcId="{85194657-7D5E-4F84-B6FF-3BD4A52DCB75}" destId="{5850BFDC-19B5-4FBC-A42B-3BBE4CB87542}" srcOrd="0" destOrd="0" presId="urn:microsoft.com/office/officeart/2005/8/layout/vProcess5"/>
    <dgm:cxn modelId="{128F81AB-8A85-46B5-9FEF-A5704258F60D}" type="presOf" srcId="{404EFF96-44D0-4E61-8A6A-C66729FC7886}" destId="{59866D5F-C0AD-42C7-94E1-7AFBBD695B48}" srcOrd="1" destOrd="0" presId="urn:microsoft.com/office/officeart/2005/8/layout/vProcess5"/>
    <dgm:cxn modelId="{05419DBD-8327-4C93-B3BF-3C8E5F6ACC92}" type="presOf" srcId="{8AF70F39-2A15-4875-B7B5-65C7701E3069}" destId="{AC04C4EE-8102-4810-A3C2-474DD33D5528}" srcOrd="0" destOrd="0" presId="urn:microsoft.com/office/officeart/2005/8/layout/vProcess5"/>
    <dgm:cxn modelId="{07154EC2-AEA1-4FEB-8281-8459C318D598}" srcId="{3AE6C537-5F74-4A21-9656-037F830FDAFE}" destId="{8AF70F39-2A15-4875-B7B5-65C7701E3069}" srcOrd="1" destOrd="0" parTransId="{63B00643-F177-45CB-8F4B-27F8E046C362}" sibTransId="{56D82C84-391D-4B0A-AEE1-8C4AFB0853A5}"/>
    <dgm:cxn modelId="{ED4F19C6-7A78-4E00-8868-B830A60726D0}" type="presOf" srcId="{6BC659E8-C4F1-42A9-B995-4001FEE32815}" destId="{ACB39B0C-8276-4EDE-927D-075B98A3599A}" srcOrd="0" destOrd="0" presId="urn:microsoft.com/office/officeart/2005/8/layout/vProcess5"/>
    <dgm:cxn modelId="{4FD676E8-BE2A-4484-B02B-944B0DB0DB18}" type="presOf" srcId="{8AF70F39-2A15-4875-B7B5-65C7701E3069}" destId="{A767F6A8-95C4-43BE-B6D7-CE22397E3175}" srcOrd="1" destOrd="0" presId="urn:microsoft.com/office/officeart/2005/8/layout/vProcess5"/>
    <dgm:cxn modelId="{26CC4BFF-1342-4D9F-A973-36F48B7E3315}" type="presOf" srcId="{5BC79C27-4F3E-40DA-84DF-45FC8E9B1BDB}" destId="{E2A175F0-AC56-4DA6-8AEB-E310F942B574}" srcOrd="0" destOrd="0" presId="urn:microsoft.com/office/officeart/2005/8/layout/vProcess5"/>
    <dgm:cxn modelId="{CF7137E4-0F64-4389-B78F-A370EF1175D0}" type="presParOf" srcId="{9CA33800-AFEE-409B-86DB-977D6A9F3F16}" destId="{EFE3A1BA-EF52-4B00-B55C-7B8FD53A2DA5}" srcOrd="0" destOrd="0" presId="urn:microsoft.com/office/officeart/2005/8/layout/vProcess5"/>
    <dgm:cxn modelId="{EDDDB999-7BEA-40EC-B075-FDB439E9BD17}" type="presParOf" srcId="{9CA33800-AFEE-409B-86DB-977D6A9F3F16}" destId="{5D29A12C-5176-4ECF-B1D7-35770E2EF1AE}" srcOrd="1" destOrd="0" presId="urn:microsoft.com/office/officeart/2005/8/layout/vProcess5"/>
    <dgm:cxn modelId="{68795160-6F1F-4B32-AB69-ADCE9435DB28}" type="presParOf" srcId="{9CA33800-AFEE-409B-86DB-977D6A9F3F16}" destId="{AC04C4EE-8102-4810-A3C2-474DD33D5528}" srcOrd="2" destOrd="0" presId="urn:microsoft.com/office/officeart/2005/8/layout/vProcess5"/>
    <dgm:cxn modelId="{063176FC-75A4-4D4E-A7D2-8355D34784B0}" type="presParOf" srcId="{9CA33800-AFEE-409B-86DB-977D6A9F3F16}" destId="{5850BFDC-19B5-4FBC-A42B-3BBE4CB87542}" srcOrd="3" destOrd="0" presId="urn:microsoft.com/office/officeart/2005/8/layout/vProcess5"/>
    <dgm:cxn modelId="{FF2AF690-A37F-430F-BE5B-577D68410D93}" type="presParOf" srcId="{9CA33800-AFEE-409B-86DB-977D6A9F3F16}" destId="{E2A175F0-AC56-4DA6-8AEB-E310F942B574}" srcOrd="4" destOrd="0" presId="urn:microsoft.com/office/officeart/2005/8/layout/vProcess5"/>
    <dgm:cxn modelId="{9352944B-E712-4384-9439-AAC746343206}" type="presParOf" srcId="{9CA33800-AFEE-409B-86DB-977D6A9F3F16}" destId="{ACB39B0C-8276-4EDE-927D-075B98A3599A}" srcOrd="5" destOrd="0" presId="urn:microsoft.com/office/officeart/2005/8/layout/vProcess5"/>
    <dgm:cxn modelId="{61168867-8039-4519-8EE9-EBD09FC3CF12}" type="presParOf" srcId="{9CA33800-AFEE-409B-86DB-977D6A9F3F16}" destId="{8C5DA087-AA85-42F9-A35B-705D3867C3E9}" srcOrd="6" destOrd="0" presId="urn:microsoft.com/office/officeart/2005/8/layout/vProcess5"/>
    <dgm:cxn modelId="{822C0DBB-36C1-4A63-A0C1-01EA0ED0B39E}" type="presParOf" srcId="{9CA33800-AFEE-409B-86DB-977D6A9F3F16}" destId="{3A55F142-2025-41BB-8A48-9904B6F5B512}" srcOrd="7" destOrd="0" presId="urn:microsoft.com/office/officeart/2005/8/layout/vProcess5"/>
    <dgm:cxn modelId="{4050ED04-29C9-4E7F-AE04-47EC4F121E17}" type="presParOf" srcId="{9CA33800-AFEE-409B-86DB-977D6A9F3F16}" destId="{59866D5F-C0AD-42C7-94E1-7AFBBD695B48}" srcOrd="8" destOrd="0" presId="urn:microsoft.com/office/officeart/2005/8/layout/vProcess5"/>
    <dgm:cxn modelId="{832553BC-5CAA-48DF-B643-DA6494B6DCBA}" type="presParOf" srcId="{9CA33800-AFEE-409B-86DB-977D6A9F3F16}" destId="{A767F6A8-95C4-43BE-B6D7-CE22397E3175}" srcOrd="9" destOrd="0" presId="urn:microsoft.com/office/officeart/2005/8/layout/vProcess5"/>
    <dgm:cxn modelId="{72FC3D1F-50DD-45C3-838D-ECC689224B57}" type="presParOf" srcId="{9CA33800-AFEE-409B-86DB-977D6A9F3F16}" destId="{686824E8-0794-4F09-9D4B-46F7181F931F}" srcOrd="10" destOrd="0" presId="urn:microsoft.com/office/officeart/2005/8/layout/vProcess5"/>
    <dgm:cxn modelId="{4B179049-AFE5-4C9F-8B7B-94EC268F505F}" type="presParOf" srcId="{9CA33800-AFEE-409B-86DB-977D6A9F3F16}" destId="{DDD78369-23C7-4F83-94D5-AE6E125B3DBC}"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D4C6CA6-B284-4EFA-9C10-231CC964A9E3}" type="doc">
      <dgm:prSet loTypeId="urn:microsoft.com/office/officeart/2005/8/layout/hProcess4" loCatId="process" qsTypeId="urn:microsoft.com/office/officeart/2005/8/quickstyle/simple5" qsCatId="simple" csTypeId="urn:microsoft.com/office/officeart/2005/8/colors/accent4_1" csCatId="accent4" phldr="1"/>
      <dgm:spPr/>
      <dgm:t>
        <a:bodyPr/>
        <a:lstStyle/>
        <a:p>
          <a:endParaRPr lang="en-US"/>
        </a:p>
      </dgm:t>
    </dgm:pt>
    <dgm:pt modelId="{E63FA815-FE11-40C6-985F-CED3B3751C51}">
      <dgm:prSet phldrT="[Text]"/>
      <dgm:spPr/>
      <dgm:t>
        <a:bodyPr/>
        <a:lstStyle/>
        <a:p>
          <a:r>
            <a:rPr lang="fa-IR" b="1"/>
            <a:t>تنوع ذینفعان</a:t>
          </a:r>
          <a:endParaRPr lang="en-US" dirty="0"/>
        </a:p>
      </dgm:t>
    </dgm:pt>
    <dgm:pt modelId="{5809ADD4-B927-4E1A-AA15-2EDCD8A15BC2}" type="parTrans" cxnId="{DE434986-9EC9-42B5-BD5C-4127F1A12487}">
      <dgm:prSet/>
      <dgm:spPr/>
      <dgm:t>
        <a:bodyPr/>
        <a:lstStyle/>
        <a:p>
          <a:endParaRPr lang="en-US"/>
        </a:p>
      </dgm:t>
    </dgm:pt>
    <dgm:pt modelId="{DD207A07-ECD7-47B2-A29E-EECF9A5BFFD7}" type="sibTrans" cxnId="{DE434986-9EC9-42B5-BD5C-4127F1A12487}">
      <dgm:prSet/>
      <dgm:spPr/>
      <dgm:t>
        <a:bodyPr/>
        <a:lstStyle/>
        <a:p>
          <a:endParaRPr lang="en-US"/>
        </a:p>
      </dgm:t>
    </dgm:pt>
    <dgm:pt modelId="{F52EF596-E03D-47DC-92DC-E730C55A298A}">
      <dgm:prSet phldrT="[Text]"/>
      <dgm:spPr/>
      <dgm:t>
        <a:bodyPr/>
        <a:lstStyle/>
        <a:p>
          <a:pPr rtl="1"/>
          <a:r>
            <a:rPr lang="fa-IR" b="1"/>
            <a:t>تنوع نهادها و بخش های سیاست گذار</a:t>
          </a:r>
          <a:endParaRPr lang="en-US" b="1"/>
        </a:p>
      </dgm:t>
    </dgm:pt>
    <dgm:pt modelId="{F8A9C6C0-9F7C-4D68-9A53-EA3DD3A7AB1F}" type="parTrans" cxnId="{D207538D-B57C-4CCD-A786-C4BC2852F6B1}">
      <dgm:prSet/>
      <dgm:spPr/>
      <dgm:t>
        <a:bodyPr/>
        <a:lstStyle/>
        <a:p>
          <a:endParaRPr lang="en-US"/>
        </a:p>
      </dgm:t>
    </dgm:pt>
    <dgm:pt modelId="{80B77158-D9D0-4A01-9693-42C4F4C44AC1}" type="sibTrans" cxnId="{D207538D-B57C-4CCD-A786-C4BC2852F6B1}">
      <dgm:prSet/>
      <dgm:spPr/>
      <dgm:t>
        <a:bodyPr/>
        <a:lstStyle/>
        <a:p>
          <a:endParaRPr lang="en-US"/>
        </a:p>
      </dgm:t>
    </dgm:pt>
    <dgm:pt modelId="{6D082166-A835-48CB-992A-24A7B7C677FF}">
      <dgm:prSet phldrT="[Text]"/>
      <dgm:spPr/>
      <dgm:t>
        <a:bodyPr/>
        <a:lstStyle/>
        <a:p>
          <a:pPr rtl="1"/>
          <a:r>
            <a:rPr lang="fa-IR" b="1"/>
            <a:t>تنوع بازیگران</a:t>
          </a:r>
          <a:endParaRPr lang="en-US" b="1"/>
        </a:p>
      </dgm:t>
    </dgm:pt>
    <dgm:pt modelId="{06661F8F-039E-48F5-BF1B-B44990EB6143}" type="parTrans" cxnId="{F1EECD19-6D1B-4598-826E-E65ED8957DFF}">
      <dgm:prSet/>
      <dgm:spPr/>
      <dgm:t>
        <a:bodyPr/>
        <a:lstStyle/>
        <a:p>
          <a:endParaRPr lang="en-US"/>
        </a:p>
      </dgm:t>
    </dgm:pt>
    <dgm:pt modelId="{67DCFB57-DD78-4065-8B10-951C0C266521}" type="sibTrans" cxnId="{F1EECD19-6D1B-4598-826E-E65ED8957DFF}">
      <dgm:prSet/>
      <dgm:spPr/>
      <dgm:t>
        <a:bodyPr/>
        <a:lstStyle/>
        <a:p>
          <a:endParaRPr lang="en-US"/>
        </a:p>
      </dgm:t>
    </dgm:pt>
    <dgm:pt modelId="{35722E8F-EB2C-47AA-A499-C96902577CD5}">
      <dgm:prSet phldrT="[Text]"/>
      <dgm:spPr/>
      <dgm:t>
        <a:bodyPr/>
        <a:lstStyle/>
        <a:p>
          <a:pPr rtl="1"/>
          <a:r>
            <a:rPr lang="fa-IR" b="1"/>
            <a:t>تنوع مناطق</a:t>
          </a:r>
          <a:endParaRPr lang="en-US" b="1"/>
        </a:p>
      </dgm:t>
    </dgm:pt>
    <dgm:pt modelId="{42EA386D-ABF3-4A45-AB58-5D87ED7EE085}" type="parTrans" cxnId="{43CC6C99-10CE-4ED1-A25A-E430D0F6D57C}">
      <dgm:prSet/>
      <dgm:spPr/>
      <dgm:t>
        <a:bodyPr/>
        <a:lstStyle/>
        <a:p>
          <a:endParaRPr lang="en-US"/>
        </a:p>
      </dgm:t>
    </dgm:pt>
    <dgm:pt modelId="{314F544A-7DC2-445C-BA37-7337410796D4}" type="sibTrans" cxnId="{43CC6C99-10CE-4ED1-A25A-E430D0F6D57C}">
      <dgm:prSet/>
      <dgm:spPr/>
      <dgm:t>
        <a:bodyPr/>
        <a:lstStyle/>
        <a:p>
          <a:endParaRPr lang="en-US"/>
        </a:p>
      </dgm:t>
    </dgm:pt>
    <dgm:pt modelId="{A5AD3FEB-D1C9-414F-8904-2F8FD9FEC4D0}">
      <dgm:prSet phldrT="[Text]"/>
      <dgm:spPr/>
      <dgm:t>
        <a:bodyPr/>
        <a:lstStyle/>
        <a:p>
          <a:r>
            <a:rPr lang="fa-IR" b="1"/>
            <a:t>انسجام سیاستی</a:t>
          </a:r>
          <a:endParaRPr lang="en-US" b="1"/>
        </a:p>
      </dgm:t>
    </dgm:pt>
    <dgm:pt modelId="{61F6D3B9-3661-4F01-86D0-9C69453FF0AF}" type="parTrans" cxnId="{AACDBAAF-3EB4-45E8-899B-00A9115D1B69}">
      <dgm:prSet/>
      <dgm:spPr/>
      <dgm:t>
        <a:bodyPr/>
        <a:lstStyle/>
        <a:p>
          <a:endParaRPr lang="en-US"/>
        </a:p>
      </dgm:t>
    </dgm:pt>
    <dgm:pt modelId="{3C3FAC87-9A46-4943-9033-14395BEA9C77}" type="sibTrans" cxnId="{AACDBAAF-3EB4-45E8-899B-00A9115D1B69}">
      <dgm:prSet/>
      <dgm:spPr/>
      <dgm:t>
        <a:bodyPr/>
        <a:lstStyle/>
        <a:p>
          <a:endParaRPr lang="en-US"/>
        </a:p>
      </dgm:t>
    </dgm:pt>
    <dgm:pt modelId="{B9EEB728-DCD6-4996-A733-8E2ADFB27429}">
      <dgm:prSet phldrT="[Text]"/>
      <dgm:spPr/>
      <dgm:t>
        <a:bodyPr/>
        <a:lstStyle/>
        <a:p>
          <a:pPr rtl="1"/>
          <a:r>
            <a:rPr lang="fa-IR" b="1"/>
            <a:t>انسجام و همگرایی بین بخش های مختلف دولتی(انسجام درونی)</a:t>
          </a:r>
          <a:endParaRPr lang="en-US" b="1"/>
        </a:p>
      </dgm:t>
    </dgm:pt>
    <dgm:pt modelId="{FF7BC9F6-6018-4D2B-B73D-EE92D9361E00}" type="parTrans" cxnId="{03CC8F89-C43D-45F4-B66E-42E101F4C62F}">
      <dgm:prSet/>
      <dgm:spPr/>
      <dgm:t>
        <a:bodyPr/>
        <a:lstStyle/>
        <a:p>
          <a:endParaRPr lang="en-US"/>
        </a:p>
      </dgm:t>
    </dgm:pt>
    <dgm:pt modelId="{F78A2F24-2F1A-48CF-8F15-D36BE7405271}" type="sibTrans" cxnId="{03CC8F89-C43D-45F4-B66E-42E101F4C62F}">
      <dgm:prSet/>
      <dgm:spPr/>
      <dgm:t>
        <a:bodyPr/>
        <a:lstStyle/>
        <a:p>
          <a:endParaRPr lang="en-US"/>
        </a:p>
      </dgm:t>
    </dgm:pt>
    <dgm:pt modelId="{9A37E0C2-66BB-4BCA-A891-259901313B12}">
      <dgm:prSet phldrT="[Text]"/>
      <dgm:spPr/>
      <dgm:t>
        <a:bodyPr/>
        <a:lstStyle/>
        <a:p>
          <a:pPr rtl="1"/>
          <a:r>
            <a:rPr lang="fa-IR" b="1"/>
            <a:t>انسجام و همگرایی بین بازیگران متنوع(انسجام بیرونی)</a:t>
          </a:r>
          <a:endParaRPr lang="en-US" b="1"/>
        </a:p>
      </dgm:t>
    </dgm:pt>
    <dgm:pt modelId="{0179E141-3DF5-4D71-B745-1FA57DEA8645}" type="parTrans" cxnId="{0CF4A2B8-5240-4B76-B825-AB25475900D3}">
      <dgm:prSet/>
      <dgm:spPr/>
      <dgm:t>
        <a:bodyPr/>
        <a:lstStyle/>
        <a:p>
          <a:endParaRPr lang="en-US"/>
        </a:p>
      </dgm:t>
    </dgm:pt>
    <dgm:pt modelId="{2E8AE2F2-F155-4163-9DD2-5E1F7FFEA722}" type="sibTrans" cxnId="{0CF4A2B8-5240-4B76-B825-AB25475900D3}">
      <dgm:prSet/>
      <dgm:spPr/>
      <dgm:t>
        <a:bodyPr/>
        <a:lstStyle/>
        <a:p>
          <a:endParaRPr lang="en-US"/>
        </a:p>
      </dgm:t>
    </dgm:pt>
    <dgm:pt modelId="{5B1EB2A4-165D-457D-ADF2-AFD6BFA601E6}">
      <dgm:prSet phldrT="[Text]"/>
      <dgm:spPr/>
      <dgm:t>
        <a:bodyPr/>
        <a:lstStyle/>
        <a:p>
          <a:r>
            <a:rPr lang="fa-IR" b="1"/>
            <a:t>متناسب سازی سیاست ها</a:t>
          </a:r>
          <a:endParaRPr lang="en-US" b="1"/>
        </a:p>
      </dgm:t>
    </dgm:pt>
    <dgm:pt modelId="{E9F1C828-88DE-4E9D-BF84-43FCDFA30111}" type="parTrans" cxnId="{765C55EA-D619-4566-ABA8-62B5007E66B4}">
      <dgm:prSet/>
      <dgm:spPr/>
      <dgm:t>
        <a:bodyPr/>
        <a:lstStyle/>
        <a:p>
          <a:endParaRPr lang="en-US"/>
        </a:p>
      </dgm:t>
    </dgm:pt>
    <dgm:pt modelId="{03270A02-695D-4A19-A63C-817EA901FF85}" type="sibTrans" cxnId="{765C55EA-D619-4566-ABA8-62B5007E66B4}">
      <dgm:prSet/>
      <dgm:spPr/>
      <dgm:t>
        <a:bodyPr/>
        <a:lstStyle/>
        <a:p>
          <a:endParaRPr lang="en-US"/>
        </a:p>
      </dgm:t>
    </dgm:pt>
    <dgm:pt modelId="{1AD69B0C-3704-4161-864E-472D8ACBAA1A}">
      <dgm:prSet phldrT="[Text]"/>
      <dgm:spPr/>
      <dgm:t>
        <a:bodyPr/>
        <a:lstStyle/>
        <a:p>
          <a:pPr rtl="1"/>
          <a:r>
            <a:rPr lang="fa-IR" b="1"/>
            <a:t>توان تعمیم سیاست ها متناسب با شرایط خوشه های متفاوت و متنوع</a:t>
          </a:r>
          <a:endParaRPr lang="en-US" b="1"/>
        </a:p>
      </dgm:t>
    </dgm:pt>
    <dgm:pt modelId="{A6C56F62-B3AE-425D-B661-8EE1467325F8}" type="parTrans" cxnId="{A32E8A58-5772-4A7A-A40B-C00F1C01209D}">
      <dgm:prSet/>
      <dgm:spPr/>
      <dgm:t>
        <a:bodyPr/>
        <a:lstStyle/>
        <a:p>
          <a:endParaRPr lang="en-US"/>
        </a:p>
      </dgm:t>
    </dgm:pt>
    <dgm:pt modelId="{F2192730-2D1D-4648-8D27-986B6A97E15F}" type="sibTrans" cxnId="{A32E8A58-5772-4A7A-A40B-C00F1C01209D}">
      <dgm:prSet/>
      <dgm:spPr/>
      <dgm:t>
        <a:bodyPr/>
        <a:lstStyle/>
        <a:p>
          <a:endParaRPr lang="en-US"/>
        </a:p>
      </dgm:t>
    </dgm:pt>
    <dgm:pt modelId="{9E8C780C-6270-4796-B0A1-772DE5BE2502}">
      <dgm:prSet phldrT="[Text]"/>
      <dgm:spPr/>
      <dgm:t>
        <a:bodyPr/>
        <a:lstStyle/>
        <a:p>
          <a:pPr rtl="1"/>
          <a:r>
            <a:rPr lang="fa-IR" b="1"/>
            <a:t>توان تعمیم سیاست ها متناسب با شرایط هر منطقه</a:t>
          </a:r>
          <a:endParaRPr lang="en-US" b="1"/>
        </a:p>
      </dgm:t>
    </dgm:pt>
    <dgm:pt modelId="{B4709191-4EF1-4DB6-90BF-B0A857603442}" type="parTrans" cxnId="{2496D7A1-7541-41AF-BB42-BA297FE659C3}">
      <dgm:prSet/>
      <dgm:spPr/>
      <dgm:t>
        <a:bodyPr/>
        <a:lstStyle/>
        <a:p>
          <a:endParaRPr lang="en-US"/>
        </a:p>
      </dgm:t>
    </dgm:pt>
    <dgm:pt modelId="{9055DEED-60C9-46B5-9468-DD9104518B1A}" type="sibTrans" cxnId="{2496D7A1-7541-41AF-BB42-BA297FE659C3}">
      <dgm:prSet/>
      <dgm:spPr/>
      <dgm:t>
        <a:bodyPr/>
        <a:lstStyle/>
        <a:p>
          <a:endParaRPr lang="en-US"/>
        </a:p>
      </dgm:t>
    </dgm:pt>
    <dgm:pt modelId="{6D8DF3E4-93CE-4F4D-A455-EC7E280B6A7E}">
      <dgm:prSet phldrT="[Text]"/>
      <dgm:spPr/>
      <dgm:t>
        <a:bodyPr/>
        <a:lstStyle/>
        <a:p>
          <a:pPr rtl="1"/>
          <a:r>
            <a:rPr lang="fa-IR" b="1"/>
            <a:t>ادغام مجموعه کاملی از ابزارهای سیاستی در قالب سیاست های یکپارچه</a:t>
          </a:r>
          <a:endParaRPr lang="en-US" b="1"/>
        </a:p>
      </dgm:t>
    </dgm:pt>
    <dgm:pt modelId="{8A7644E5-8245-4981-ACD2-B68430828DD1}" type="parTrans" cxnId="{12F0EA3E-60EA-48A9-8A8A-11EEF19E09E1}">
      <dgm:prSet/>
      <dgm:spPr/>
      <dgm:t>
        <a:bodyPr/>
        <a:lstStyle/>
        <a:p>
          <a:endParaRPr lang="en-US"/>
        </a:p>
      </dgm:t>
    </dgm:pt>
    <dgm:pt modelId="{D790FAA0-6A4B-46D4-96F1-ABD85D8E5FBC}" type="sibTrans" cxnId="{12F0EA3E-60EA-48A9-8A8A-11EEF19E09E1}">
      <dgm:prSet/>
      <dgm:spPr/>
      <dgm:t>
        <a:bodyPr/>
        <a:lstStyle/>
        <a:p>
          <a:endParaRPr lang="en-US"/>
        </a:p>
      </dgm:t>
    </dgm:pt>
    <dgm:pt modelId="{5BC4DF79-081D-49D9-9133-644E47957034}" type="pres">
      <dgm:prSet presAssocID="{5D4C6CA6-B284-4EFA-9C10-231CC964A9E3}" presName="Name0" presStyleCnt="0">
        <dgm:presLayoutVars>
          <dgm:dir val="rev"/>
          <dgm:animLvl val="lvl"/>
          <dgm:resizeHandles val="exact"/>
        </dgm:presLayoutVars>
      </dgm:prSet>
      <dgm:spPr/>
    </dgm:pt>
    <dgm:pt modelId="{F7BE3BB8-E296-4DA3-9050-FE1268494D7E}" type="pres">
      <dgm:prSet presAssocID="{5D4C6CA6-B284-4EFA-9C10-231CC964A9E3}" presName="tSp" presStyleCnt="0"/>
      <dgm:spPr/>
    </dgm:pt>
    <dgm:pt modelId="{4552B7CB-8536-437F-B3D1-72207C5C6BD6}" type="pres">
      <dgm:prSet presAssocID="{5D4C6CA6-B284-4EFA-9C10-231CC964A9E3}" presName="bSp" presStyleCnt="0"/>
      <dgm:spPr/>
    </dgm:pt>
    <dgm:pt modelId="{2BFCD6AE-C08A-4225-AF14-9168E249D8B0}" type="pres">
      <dgm:prSet presAssocID="{5D4C6CA6-B284-4EFA-9C10-231CC964A9E3}" presName="process" presStyleCnt="0"/>
      <dgm:spPr/>
    </dgm:pt>
    <dgm:pt modelId="{5010AE71-D63C-48AE-8E03-507E8DD3F7A9}" type="pres">
      <dgm:prSet presAssocID="{E63FA815-FE11-40C6-985F-CED3B3751C51}" presName="composite1" presStyleCnt="0"/>
      <dgm:spPr/>
    </dgm:pt>
    <dgm:pt modelId="{A859025F-308F-45CA-B9FC-9AB0CA1833A4}" type="pres">
      <dgm:prSet presAssocID="{E63FA815-FE11-40C6-985F-CED3B3751C51}" presName="dummyNode1" presStyleLbl="node1" presStyleIdx="0" presStyleCnt="3"/>
      <dgm:spPr/>
    </dgm:pt>
    <dgm:pt modelId="{5410847A-51A0-4E36-BAF9-E4687ABA31FD}" type="pres">
      <dgm:prSet presAssocID="{E63FA815-FE11-40C6-985F-CED3B3751C51}" presName="childNode1" presStyleLbl="bgAcc1" presStyleIdx="0" presStyleCnt="3">
        <dgm:presLayoutVars>
          <dgm:bulletEnabled val="1"/>
        </dgm:presLayoutVars>
      </dgm:prSet>
      <dgm:spPr/>
    </dgm:pt>
    <dgm:pt modelId="{C4D918EC-AB84-4331-A8AE-D6375AE9AC2B}" type="pres">
      <dgm:prSet presAssocID="{E63FA815-FE11-40C6-985F-CED3B3751C51}" presName="childNode1tx" presStyleLbl="bgAcc1" presStyleIdx="0" presStyleCnt="3">
        <dgm:presLayoutVars>
          <dgm:bulletEnabled val="1"/>
        </dgm:presLayoutVars>
      </dgm:prSet>
      <dgm:spPr/>
    </dgm:pt>
    <dgm:pt modelId="{BE2539B2-71FF-45E8-B7D1-99346FA1D378}" type="pres">
      <dgm:prSet presAssocID="{E63FA815-FE11-40C6-985F-CED3B3751C51}" presName="parentNode1" presStyleLbl="node1" presStyleIdx="0" presStyleCnt="3">
        <dgm:presLayoutVars>
          <dgm:chMax val="1"/>
          <dgm:bulletEnabled val="1"/>
        </dgm:presLayoutVars>
      </dgm:prSet>
      <dgm:spPr/>
    </dgm:pt>
    <dgm:pt modelId="{8BBCA3FF-4773-454B-98F3-84E7080ECB80}" type="pres">
      <dgm:prSet presAssocID="{E63FA815-FE11-40C6-985F-CED3B3751C51}" presName="connSite1" presStyleCnt="0"/>
      <dgm:spPr/>
    </dgm:pt>
    <dgm:pt modelId="{B4EDF32D-D19F-4BFD-BDC8-2C4071647DC9}" type="pres">
      <dgm:prSet presAssocID="{DD207A07-ECD7-47B2-A29E-EECF9A5BFFD7}" presName="Name9" presStyleLbl="sibTrans2D1" presStyleIdx="0" presStyleCnt="2"/>
      <dgm:spPr/>
    </dgm:pt>
    <dgm:pt modelId="{0EFF93C7-6F15-411F-BD9B-93F395369EBE}" type="pres">
      <dgm:prSet presAssocID="{A5AD3FEB-D1C9-414F-8904-2F8FD9FEC4D0}" presName="composite2" presStyleCnt="0"/>
      <dgm:spPr/>
    </dgm:pt>
    <dgm:pt modelId="{A502E936-3B65-4969-AD18-0E82FA09592E}" type="pres">
      <dgm:prSet presAssocID="{A5AD3FEB-D1C9-414F-8904-2F8FD9FEC4D0}" presName="dummyNode2" presStyleLbl="node1" presStyleIdx="0" presStyleCnt="3"/>
      <dgm:spPr/>
    </dgm:pt>
    <dgm:pt modelId="{8B48BE59-42AB-4848-8F6E-B8277F04C06D}" type="pres">
      <dgm:prSet presAssocID="{A5AD3FEB-D1C9-414F-8904-2F8FD9FEC4D0}" presName="childNode2" presStyleLbl="bgAcc1" presStyleIdx="1" presStyleCnt="3">
        <dgm:presLayoutVars>
          <dgm:bulletEnabled val="1"/>
        </dgm:presLayoutVars>
      </dgm:prSet>
      <dgm:spPr/>
    </dgm:pt>
    <dgm:pt modelId="{E748CCA3-5405-4EBD-9325-0DEB861CF601}" type="pres">
      <dgm:prSet presAssocID="{A5AD3FEB-D1C9-414F-8904-2F8FD9FEC4D0}" presName="childNode2tx" presStyleLbl="bgAcc1" presStyleIdx="1" presStyleCnt="3">
        <dgm:presLayoutVars>
          <dgm:bulletEnabled val="1"/>
        </dgm:presLayoutVars>
      </dgm:prSet>
      <dgm:spPr/>
    </dgm:pt>
    <dgm:pt modelId="{8F6FD33A-9D6E-450E-8ED6-67275CAAA15D}" type="pres">
      <dgm:prSet presAssocID="{A5AD3FEB-D1C9-414F-8904-2F8FD9FEC4D0}" presName="parentNode2" presStyleLbl="node1" presStyleIdx="1" presStyleCnt="3">
        <dgm:presLayoutVars>
          <dgm:chMax val="0"/>
          <dgm:bulletEnabled val="1"/>
        </dgm:presLayoutVars>
      </dgm:prSet>
      <dgm:spPr/>
    </dgm:pt>
    <dgm:pt modelId="{606CB634-3E92-4E1C-A43A-DB2D6C57BCB4}" type="pres">
      <dgm:prSet presAssocID="{A5AD3FEB-D1C9-414F-8904-2F8FD9FEC4D0}" presName="connSite2" presStyleCnt="0"/>
      <dgm:spPr/>
    </dgm:pt>
    <dgm:pt modelId="{A30AC047-E45F-4C17-8023-FECD9DA9D139}" type="pres">
      <dgm:prSet presAssocID="{3C3FAC87-9A46-4943-9033-14395BEA9C77}" presName="Name18" presStyleLbl="sibTrans2D1" presStyleIdx="1" presStyleCnt="2"/>
      <dgm:spPr/>
    </dgm:pt>
    <dgm:pt modelId="{149ADF06-3C3C-4AF9-8392-ADA2BA19DEFA}" type="pres">
      <dgm:prSet presAssocID="{5B1EB2A4-165D-457D-ADF2-AFD6BFA601E6}" presName="composite1" presStyleCnt="0"/>
      <dgm:spPr/>
    </dgm:pt>
    <dgm:pt modelId="{5D73B3AE-04AB-4D82-A248-FCA23EAA8064}" type="pres">
      <dgm:prSet presAssocID="{5B1EB2A4-165D-457D-ADF2-AFD6BFA601E6}" presName="dummyNode1" presStyleLbl="node1" presStyleIdx="1" presStyleCnt="3"/>
      <dgm:spPr/>
    </dgm:pt>
    <dgm:pt modelId="{4D31970E-B39D-47F6-8B65-6F7D0F2B4889}" type="pres">
      <dgm:prSet presAssocID="{5B1EB2A4-165D-457D-ADF2-AFD6BFA601E6}" presName="childNode1" presStyleLbl="bgAcc1" presStyleIdx="2" presStyleCnt="3">
        <dgm:presLayoutVars>
          <dgm:bulletEnabled val="1"/>
        </dgm:presLayoutVars>
      </dgm:prSet>
      <dgm:spPr/>
    </dgm:pt>
    <dgm:pt modelId="{1D3E1504-AD2B-4E31-9773-2AEA18778636}" type="pres">
      <dgm:prSet presAssocID="{5B1EB2A4-165D-457D-ADF2-AFD6BFA601E6}" presName="childNode1tx" presStyleLbl="bgAcc1" presStyleIdx="2" presStyleCnt="3">
        <dgm:presLayoutVars>
          <dgm:bulletEnabled val="1"/>
        </dgm:presLayoutVars>
      </dgm:prSet>
      <dgm:spPr/>
    </dgm:pt>
    <dgm:pt modelId="{E0FEEAB5-2C86-48B6-903B-2C0011C793D9}" type="pres">
      <dgm:prSet presAssocID="{5B1EB2A4-165D-457D-ADF2-AFD6BFA601E6}" presName="parentNode1" presStyleLbl="node1" presStyleIdx="2" presStyleCnt="3">
        <dgm:presLayoutVars>
          <dgm:chMax val="1"/>
          <dgm:bulletEnabled val="1"/>
        </dgm:presLayoutVars>
      </dgm:prSet>
      <dgm:spPr/>
    </dgm:pt>
    <dgm:pt modelId="{56753E45-097B-4CE9-BD45-0B7C71D3A325}" type="pres">
      <dgm:prSet presAssocID="{5B1EB2A4-165D-457D-ADF2-AFD6BFA601E6}" presName="connSite1" presStyleCnt="0"/>
      <dgm:spPr/>
    </dgm:pt>
  </dgm:ptLst>
  <dgm:cxnLst>
    <dgm:cxn modelId="{19341805-32AA-4681-8805-F12EC6E1B6CA}" type="presOf" srcId="{9E8C780C-6270-4796-B0A1-772DE5BE2502}" destId="{4D31970E-B39D-47F6-8B65-6F7D0F2B4889}" srcOrd="0" destOrd="1" presId="urn:microsoft.com/office/officeart/2005/8/layout/hProcess4"/>
    <dgm:cxn modelId="{8793D50C-F493-4495-8DDF-DC118FB260C9}" type="presOf" srcId="{B9EEB728-DCD6-4996-A733-8E2ADFB27429}" destId="{E748CCA3-5405-4EBD-9325-0DEB861CF601}" srcOrd="1" destOrd="0" presId="urn:microsoft.com/office/officeart/2005/8/layout/hProcess4"/>
    <dgm:cxn modelId="{E97DC80D-DFAB-4039-A6A9-7059DF3202B7}" type="presOf" srcId="{6D8DF3E4-93CE-4F4D-A455-EC7E280B6A7E}" destId="{1D3E1504-AD2B-4E31-9773-2AEA18778636}" srcOrd="1" destOrd="2" presId="urn:microsoft.com/office/officeart/2005/8/layout/hProcess4"/>
    <dgm:cxn modelId="{46293C15-46AE-4F9B-88DA-D510940FFD2B}" type="presOf" srcId="{5B1EB2A4-165D-457D-ADF2-AFD6BFA601E6}" destId="{E0FEEAB5-2C86-48B6-903B-2C0011C793D9}" srcOrd="0" destOrd="0" presId="urn:microsoft.com/office/officeart/2005/8/layout/hProcess4"/>
    <dgm:cxn modelId="{1FAE3718-AD04-45B8-8D42-1763F08081FD}" type="presOf" srcId="{DD207A07-ECD7-47B2-A29E-EECF9A5BFFD7}" destId="{B4EDF32D-D19F-4BFD-BDC8-2C4071647DC9}" srcOrd="0" destOrd="0" presId="urn:microsoft.com/office/officeart/2005/8/layout/hProcess4"/>
    <dgm:cxn modelId="{F1EECD19-6D1B-4598-826E-E65ED8957DFF}" srcId="{E63FA815-FE11-40C6-985F-CED3B3751C51}" destId="{6D082166-A835-48CB-992A-24A7B7C677FF}" srcOrd="1" destOrd="0" parTransId="{06661F8F-039E-48F5-BF1B-B44990EB6143}" sibTransId="{67DCFB57-DD78-4065-8B10-951C0C266521}"/>
    <dgm:cxn modelId="{ADDCBF28-D840-40C7-9930-6CCF0A5BF1AC}" type="presOf" srcId="{35722E8F-EB2C-47AA-A499-C96902577CD5}" destId="{5410847A-51A0-4E36-BAF9-E4687ABA31FD}" srcOrd="0" destOrd="2" presId="urn:microsoft.com/office/officeart/2005/8/layout/hProcess4"/>
    <dgm:cxn modelId="{47BDED28-C95C-4AAA-8C4B-A878E8C8CB32}" type="presOf" srcId="{6D082166-A835-48CB-992A-24A7B7C677FF}" destId="{5410847A-51A0-4E36-BAF9-E4687ABA31FD}" srcOrd="0" destOrd="1" presId="urn:microsoft.com/office/officeart/2005/8/layout/hProcess4"/>
    <dgm:cxn modelId="{47FBB734-DEEF-4A78-81BA-0C2DDDCF87BC}" type="presOf" srcId="{1AD69B0C-3704-4161-864E-472D8ACBAA1A}" destId="{4D31970E-B39D-47F6-8B65-6F7D0F2B4889}" srcOrd="0" destOrd="0" presId="urn:microsoft.com/office/officeart/2005/8/layout/hProcess4"/>
    <dgm:cxn modelId="{1AE53C3A-39F6-4A01-BBCF-7EF98D30A0BC}" type="presOf" srcId="{5D4C6CA6-B284-4EFA-9C10-231CC964A9E3}" destId="{5BC4DF79-081D-49D9-9133-644E47957034}" srcOrd="0" destOrd="0" presId="urn:microsoft.com/office/officeart/2005/8/layout/hProcess4"/>
    <dgm:cxn modelId="{E8E9803B-7588-424B-A795-DA9DF3B51870}" type="presOf" srcId="{9E8C780C-6270-4796-B0A1-772DE5BE2502}" destId="{1D3E1504-AD2B-4E31-9773-2AEA18778636}" srcOrd="1" destOrd="1" presId="urn:microsoft.com/office/officeart/2005/8/layout/hProcess4"/>
    <dgm:cxn modelId="{12F0EA3E-60EA-48A9-8A8A-11EEF19E09E1}" srcId="{5B1EB2A4-165D-457D-ADF2-AFD6BFA601E6}" destId="{6D8DF3E4-93CE-4F4D-A455-EC7E280B6A7E}" srcOrd="2" destOrd="0" parTransId="{8A7644E5-8245-4981-ACD2-B68430828DD1}" sibTransId="{D790FAA0-6A4B-46D4-96F1-ABD85D8E5FBC}"/>
    <dgm:cxn modelId="{C3A15762-863F-4DEE-AE20-8B4223D45F39}" type="presOf" srcId="{B9EEB728-DCD6-4996-A733-8E2ADFB27429}" destId="{8B48BE59-42AB-4848-8F6E-B8277F04C06D}" srcOrd="0" destOrd="0" presId="urn:microsoft.com/office/officeart/2005/8/layout/hProcess4"/>
    <dgm:cxn modelId="{AD6E8168-1EBC-4238-BFD7-BA1E7A3C2378}" type="presOf" srcId="{6D082166-A835-48CB-992A-24A7B7C677FF}" destId="{C4D918EC-AB84-4331-A8AE-D6375AE9AC2B}" srcOrd="1" destOrd="1" presId="urn:microsoft.com/office/officeart/2005/8/layout/hProcess4"/>
    <dgm:cxn modelId="{3017A869-744F-4286-83C3-552E5DBAC008}" type="presOf" srcId="{3C3FAC87-9A46-4943-9033-14395BEA9C77}" destId="{A30AC047-E45F-4C17-8023-FECD9DA9D139}" srcOrd="0" destOrd="0" presId="urn:microsoft.com/office/officeart/2005/8/layout/hProcess4"/>
    <dgm:cxn modelId="{E5282E78-7BB4-4661-983F-6451619C65E7}" type="presOf" srcId="{1AD69B0C-3704-4161-864E-472D8ACBAA1A}" destId="{1D3E1504-AD2B-4E31-9773-2AEA18778636}" srcOrd="1" destOrd="0" presId="urn:microsoft.com/office/officeart/2005/8/layout/hProcess4"/>
    <dgm:cxn modelId="{A32E8A58-5772-4A7A-A40B-C00F1C01209D}" srcId="{5B1EB2A4-165D-457D-ADF2-AFD6BFA601E6}" destId="{1AD69B0C-3704-4161-864E-472D8ACBAA1A}" srcOrd="0" destOrd="0" parTransId="{A6C56F62-B3AE-425D-B661-8EE1467325F8}" sibTransId="{F2192730-2D1D-4648-8D27-986B6A97E15F}"/>
    <dgm:cxn modelId="{76DF8782-BF79-4E89-826C-4953629BFD06}" type="presOf" srcId="{E63FA815-FE11-40C6-985F-CED3B3751C51}" destId="{BE2539B2-71FF-45E8-B7D1-99346FA1D378}" srcOrd="0" destOrd="0" presId="urn:microsoft.com/office/officeart/2005/8/layout/hProcess4"/>
    <dgm:cxn modelId="{DE434986-9EC9-42B5-BD5C-4127F1A12487}" srcId="{5D4C6CA6-B284-4EFA-9C10-231CC964A9E3}" destId="{E63FA815-FE11-40C6-985F-CED3B3751C51}" srcOrd="0" destOrd="0" parTransId="{5809ADD4-B927-4E1A-AA15-2EDCD8A15BC2}" sibTransId="{DD207A07-ECD7-47B2-A29E-EECF9A5BFFD7}"/>
    <dgm:cxn modelId="{03CC8F89-C43D-45F4-B66E-42E101F4C62F}" srcId="{A5AD3FEB-D1C9-414F-8904-2F8FD9FEC4D0}" destId="{B9EEB728-DCD6-4996-A733-8E2ADFB27429}" srcOrd="0" destOrd="0" parTransId="{FF7BC9F6-6018-4D2B-B73D-EE92D9361E00}" sibTransId="{F78A2F24-2F1A-48CF-8F15-D36BE7405271}"/>
    <dgm:cxn modelId="{D207538D-B57C-4CCD-A786-C4BC2852F6B1}" srcId="{E63FA815-FE11-40C6-985F-CED3B3751C51}" destId="{F52EF596-E03D-47DC-92DC-E730C55A298A}" srcOrd="0" destOrd="0" parTransId="{F8A9C6C0-9F7C-4D68-9A53-EA3DD3A7AB1F}" sibTransId="{80B77158-D9D0-4A01-9693-42C4F4C44AC1}"/>
    <dgm:cxn modelId="{A82C8995-8ED5-40C3-89E0-B826B406182E}" type="presOf" srcId="{A5AD3FEB-D1C9-414F-8904-2F8FD9FEC4D0}" destId="{8F6FD33A-9D6E-450E-8ED6-67275CAAA15D}" srcOrd="0" destOrd="0" presId="urn:microsoft.com/office/officeart/2005/8/layout/hProcess4"/>
    <dgm:cxn modelId="{17D36098-03AA-4E85-B317-6549DA2A3B1E}" type="presOf" srcId="{F52EF596-E03D-47DC-92DC-E730C55A298A}" destId="{C4D918EC-AB84-4331-A8AE-D6375AE9AC2B}" srcOrd="1" destOrd="0" presId="urn:microsoft.com/office/officeart/2005/8/layout/hProcess4"/>
    <dgm:cxn modelId="{43CC6C99-10CE-4ED1-A25A-E430D0F6D57C}" srcId="{E63FA815-FE11-40C6-985F-CED3B3751C51}" destId="{35722E8F-EB2C-47AA-A499-C96902577CD5}" srcOrd="2" destOrd="0" parTransId="{42EA386D-ABF3-4A45-AB58-5D87ED7EE085}" sibTransId="{314F544A-7DC2-445C-BA37-7337410796D4}"/>
    <dgm:cxn modelId="{2496D7A1-7541-41AF-BB42-BA297FE659C3}" srcId="{5B1EB2A4-165D-457D-ADF2-AFD6BFA601E6}" destId="{9E8C780C-6270-4796-B0A1-772DE5BE2502}" srcOrd="1" destOrd="0" parTransId="{B4709191-4EF1-4DB6-90BF-B0A857603442}" sibTransId="{9055DEED-60C9-46B5-9468-DD9104518B1A}"/>
    <dgm:cxn modelId="{8EDF57A8-710A-413F-A15B-670992AB3822}" type="presOf" srcId="{35722E8F-EB2C-47AA-A499-C96902577CD5}" destId="{C4D918EC-AB84-4331-A8AE-D6375AE9AC2B}" srcOrd="1" destOrd="2" presId="urn:microsoft.com/office/officeart/2005/8/layout/hProcess4"/>
    <dgm:cxn modelId="{AACDBAAF-3EB4-45E8-899B-00A9115D1B69}" srcId="{5D4C6CA6-B284-4EFA-9C10-231CC964A9E3}" destId="{A5AD3FEB-D1C9-414F-8904-2F8FD9FEC4D0}" srcOrd="1" destOrd="0" parTransId="{61F6D3B9-3661-4F01-86D0-9C69453FF0AF}" sibTransId="{3C3FAC87-9A46-4943-9033-14395BEA9C77}"/>
    <dgm:cxn modelId="{CE5173B0-08BB-4077-9FB2-59E389FA5D51}" type="presOf" srcId="{6D8DF3E4-93CE-4F4D-A455-EC7E280B6A7E}" destId="{4D31970E-B39D-47F6-8B65-6F7D0F2B4889}" srcOrd="0" destOrd="2" presId="urn:microsoft.com/office/officeart/2005/8/layout/hProcess4"/>
    <dgm:cxn modelId="{0CF4A2B8-5240-4B76-B825-AB25475900D3}" srcId="{A5AD3FEB-D1C9-414F-8904-2F8FD9FEC4D0}" destId="{9A37E0C2-66BB-4BCA-A891-259901313B12}" srcOrd="1" destOrd="0" parTransId="{0179E141-3DF5-4D71-B745-1FA57DEA8645}" sibTransId="{2E8AE2F2-F155-4163-9DD2-5E1F7FFEA722}"/>
    <dgm:cxn modelId="{851994BB-28B5-4ED2-BD20-5F55DE35F56C}" type="presOf" srcId="{9A37E0C2-66BB-4BCA-A891-259901313B12}" destId="{8B48BE59-42AB-4848-8F6E-B8277F04C06D}" srcOrd="0" destOrd="1" presId="urn:microsoft.com/office/officeart/2005/8/layout/hProcess4"/>
    <dgm:cxn modelId="{6897ABD5-2F6B-4F97-8B69-5494A5521080}" type="presOf" srcId="{F52EF596-E03D-47DC-92DC-E730C55A298A}" destId="{5410847A-51A0-4E36-BAF9-E4687ABA31FD}" srcOrd="0" destOrd="0" presId="urn:microsoft.com/office/officeart/2005/8/layout/hProcess4"/>
    <dgm:cxn modelId="{106E82E6-2628-4983-AB7E-4B81EB22FEF1}" type="presOf" srcId="{9A37E0C2-66BB-4BCA-A891-259901313B12}" destId="{E748CCA3-5405-4EBD-9325-0DEB861CF601}" srcOrd="1" destOrd="1" presId="urn:microsoft.com/office/officeart/2005/8/layout/hProcess4"/>
    <dgm:cxn modelId="{765C55EA-D619-4566-ABA8-62B5007E66B4}" srcId="{5D4C6CA6-B284-4EFA-9C10-231CC964A9E3}" destId="{5B1EB2A4-165D-457D-ADF2-AFD6BFA601E6}" srcOrd="2" destOrd="0" parTransId="{E9F1C828-88DE-4E9D-BF84-43FCDFA30111}" sibTransId="{03270A02-695D-4A19-A63C-817EA901FF85}"/>
    <dgm:cxn modelId="{8C61EC22-8B95-436B-B605-651FCD4A6A99}" type="presParOf" srcId="{5BC4DF79-081D-49D9-9133-644E47957034}" destId="{F7BE3BB8-E296-4DA3-9050-FE1268494D7E}" srcOrd="0" destOrd="0" presId="urn:microsoft.com/office/officeart/2005/8/layout/hProcess4"/>
    <dgm:cxn modelId="{B1012A94-7092-404D-B8F4-C4182998036F}" type="presParOf" srcId="{5BC4DF79-081D-49D9-9133-644E47957034}" destId="{4552B7CB-8536-437F-B3D1-72207C5C6BD6}" srcOrd="1" destOrd="0" presId="urn:microsoft.com/office/officeart/2005/8/layout/hProcess4"/>
    <dgm:cxn modelId="{97CFB5AF-744D-41AA-BAB7-94BB3398C056}" type="presParOf" srcId="{5BC4DF79-081D-49D9-9133-644E47957034}" destId="{2BFCD6AE-C08A-4225-AF14-9168E249D8B0}" srcOrd="2" destOrd="0" presId="urn:microsoft.com/office/officeart/2005/8/layout/hProcess4"/>
    <dgm:cxn modelId="{3B2F2F94-21CF-4DB0-8984-EBD406370176}" type="presParOf" srcId="{2BFCD6AE-C08A-4225-AF14-9168E249D8B0}" destId="{5010AE71-D63C-48AE-8E03-507E8DD3F7A9}" srcOrd="0" destOrd="0" presId="urn:microsoft.com/office/officeart/2005/8/layout/hProcess4"/>
    <dgm:cxn modelId="{DBC3AD8B-B065-4244-96B5-419693275764}" type="presParOf" srcId="{5010AE71-D63C-48AE-8E03-507E8DD3F7A9}" destId="{A859025F-308F-45CA-B9FC-9AB0CA1833A4}" srcOrd="0" destOrd="0" presId="urn:microsoft.com/office/officeart/2005/8/layout/hProcess4"/>
    <dgm:cxn modelId="{DD083640-AC4B-4154-A4BD-3F49AC4C4020}" type="presParOf" srcId="{5010AE71-D63C-48AE-8E03-507E8DD3F7A9}" destId="{5410847A-51A0-4E36-BAF9-E4687ABA31FD}" srcOrd="1" destOrd="0" presId="urn:microsoft.com/office/officeart/2005/8/layout/hProcess4"/>
    <dgm:cxn modelId="{B7C7E8D4-43D0-412C-8FEF-E06A52E7CC7C}" type="presParOf" srcId="{5010AE71-D63C-48AE-8E03-507E8DD3F7A9}" destId="{C4D918EC-AB84-4331-A8AE-D6375AE9AC2B}" srcOrd="2" destOrd="0" presId="urn:microsoft.com/office/officeart/2005/8/layout/hProcess4"/>
    <dgm:cxn modelId="{2E275F66-3C99-4268-B1CB-AD4370C73196}" type="presParOf" srcId="{5010AE71-D63C-48AE-8E03-507E8DD3F7A9}" destId="{BE2539B2-71FF-45E8-B7D1-99346FA1D378}" srcOrd="3" destOrd="0" presId="urn:microsoft.com/office/officeart/2005/8/layout/hProcess4"/>
    <dgm:cxn modelId="{1F8C8CE9-7C95-49A7-BEB0-1B1C5DDBEC1B}" type="presParOf" srcId="{5010AE71-D63C-48AE-8E03-507E8DD3F7A9}" destId="{8BBCA3FF-4773-454B-98F3-84E7080ECB80}" srcOrd="4" destOrd="0" presId="urn:microsoft.com/office/officeart/2005/8/layout/hProcess4"/>
    <dgm:cxn modelId="{BC9E3D52-3140-460E-9F6B-580C2C3DB3F7}" type="presParOf" srcId="{2BFCD6AE-C08A-4225-AF14-9168E249D8B0}" destId="{B4EDF32D-D19F-4BFD-BDC8-2C4071647DC9}" srcOrd="1" destOrd="0" presId="urn:microsoft.com/office/officeart/2005/8/layout/hProcess4"/>
    <dgm:cxn modelId="{A0F1A9D0-E5FD-4A47-94A5-2467B8CAB97F}" type="presParOf" srcId="{2BFCD6AE-C08A-4225-AF14-9168E249D8B0}" destId="{0EFF93C7-6F15-411F-BD9B-93F395369EBE}" srcOrd="2" destOrd="0" presId="urn:microsoft.com/office/officeart/2005/8/layout/hProcess4"/>
    <dgm:cxn modelId="{C4DDF45D-2EB6-4963-A032-0FADD3A98002}" type="presParOf" srcId="{0EFF93C7-6F15-411F-BD9B-93F395369EBE}" destId="{A502E936-3B65-4969-AD18-0E82FA09592E}" srcOrd="0" destOrd="0" presId="urn:microsoft.com/office/officeart/2005/8/layout/hProcess4"/>
    <dgm:cxn modelId="{D00B0DEE-9F81-4E62-B9C0-216FEA23DDC1}" type="presParOf" srcId="{0EFF93C7-6F15-411F-BD9B-93F395369EBE}" destId="{8B48BE59-42AB-4848-8F6E-B8277F04C06D}" srcOrd="1" destOrd="0" presId="urn:microsoft.com/office/officeart/2005/8/layout/hProcess4"/>
    <dgm:cxn modelId="{8FDA10CE-B99B-47BF-AE89-B298E896D321}" type="presParOf" srcId="{0EFF93C7-6F15-411F-BD9B-93F395369EBE}" destId="{E748CCA3-5405-4EBD-9325-0DEB861CF601}" srcOrd="2" destOrd="0" presId="urn:microsoft.com/office/officeart/2005/8/layout/hProcess4"/>
    <dgm:cxn modelId="{72CD7CB0-C62F-4CD3-BEEF-E1966B437A61}" type="presParOf" srcId="{0EFF93C7-6F15-411F-BD9B-93F395369EBE}" destId="{8F6FD33A-9D6E-450E-8ED6-67275CAAA15D}" srcOrd="3" destOrd="0" presId="urn:microsoft.com/office/officeart/2005/8/layout/hProcess4"/>
    <dgm:cxn modelId="{747B83FE-092A-4EE1-874B-649653B75B6E}" type="presParOf" srcId="{0EFF93C7-6F15-411F-BD9B-93F395369EBE}" destId="{606CB634-3E92-4E1C-A43A-DB2D6C57BCB4}" srcOrd="4" destOrd="0" presId="urn:microsoft.com/office/officeart/2005/8/layout/hProcess4"/>
    <dgm:cxn modelId="{1F7C518F-6B69-4A4E-A106-5939EDF35841}" type="presParOf" srcId="{2BFCD6AE-C08A-4225-AF14-9168E249D8B0}" destId="{A30AC047-E45F-4C17-8023-FECD9DA9D139}" srcOrd="3" destOrd="0" presId="urn:microsoft.com/office/officeart/2005/8/layout/hProcess4"/>
    <dgm:cxn modelId="{A9C38BC7-CA00-4B86-990E-AB61AA35F1E0}" type="presParOf" srcId="{2BFCD6AE-C08A-4225-AF14-9168E249D8B0}" destId="{149ADF06-3C3C-4AF9-8392-ADA2BA19DEFA}" srcOrd="4" destOrd="0" presId="urn:microsoft.com/office/officeart/2005/8/layout/hProcess4"/>
    <dgm:cxn modelId="{0BA45AE6-4D4A-4A67-8FAA-BDD20E94A49F}" type="presParOf" srcId="{149ADF06-3C3C-4AF9-8392-ADA2BA19DEFA}" destId="{5D73B3AE-04AB-4D82-A248-FCA23EAA8064}" srcOrd="0" destOrd="0" presId="urn:microsoft.com/office/officeart/2005/8/layout/hProcess4"/>
    <dgm:cxn modelId="{BBDCA830-B0D0-4AD0-A189-E35C2E713B26}" type="presParOf" srcId="{149ADF06-3C3C-4AF9-8392-ADA2BA19DEFA}" destId="{4D31970E-B39D-47F6-8B65-6F7D0F2B4889}" srcOrd="1" destOrd="0" presId="urn:microsoft.com/office/officeart/2005/8/layout/hProcess4"/>
    <dgm:cxn modelId="{1FC12203-D574-47B8-8AD6-A155CB6CB55F}" type="presParOf" srcId="{149ADF06-3C3C-4AF9-8392-ADA2BA19DEFA}" destId="{1D3E1504-AD2B-4E31-9773-2AEA18778636}" srcOrd="2" destOrd="0" presId="urn:microsoft.com/office/officeart/2005/8/layout/hProcess4"/>
    <dgm:cxn modelId="{4B214CB8-86E7-483C-90D7-AF1A3F5A98AA}" type="presParOf" srcId="{149ADF06-3C3C-4AF9-8392-ADA2BA19DEFA}" destId="{E0FEEAB5-2C86-48B6-903B-2C0011C793D9}" srcOrd="3" destOrd="0" presId="urn:microsoft.com/office/officeart/2005/8/layout/hProcess4"/>
    <dgm:cxn modelId="{982658CD-ECA5-44A4-974D-89DE64E0C5F6}" type="presParOf" srcId="{149ADF06-3C3C-4AF9-8392-ADA2BA19DEFA}" destId="{56753E45-097B-4CE9-BD45-0B7C71D3A325}"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1BCD625-D8D7-4B52-A954-0D6D0074C632}" type="doc">
      <dgm:prSet loTypeId="urn:microsoft.com/office/officeart/2011/layout/HexagonRadial" loCatId="cycle" qsTypeId="urn:microsoft.com/office/officeart/2005/8/quickstyle/3d3" qsCatId="3D" csTypeId="urn:microsoft.com/office/officeart/2005/8/colors/colorful1" csCatId="colorful" phldr="1"/>
      <dgm:spPr/>
      <dgm:t>
        <a:bodyPr/>
        <a:lstStyle/>
        <a:p>
          <a:endParaRPr lang="en-US"/>
        </a:p>
      </dgm:t>
    </dgm:pt>
    <dgm:pt modelId="{35FA69B0-7C88-4BA6-97E8-ADF5C81E0298}">
      <dgm:prSet phldrT="[Text]"/>
      <dgm:spPr/>
      <dgm:t>
        <a:bodyPr/>
        <a:lstStyle/>
        <a:p>
          <a:r>
            <a:rPr lang="fa-IR" b="1" dirty="0"/>
            <a:t>الزامات سیاست گذاری خوشه ای</a:t>
          </a:r>
          <a:endParaRPr lang="en-US" dirty="0"/>
        </a:p>
      </dgm:t>
    </dgm:pt>
    <dgm:pt modelId="{F574F6D6-96C8-4027-B019-587CBCEC8DFA}" type="parTrans" cxnId="{45FB4240-3B92-4D72-B402-61B57DD626BF}">
      <dgm:prSet/>
      <dgm:spPr/>
      <dgm:t>
        <a:bodyPr/>
        <a:lstStyle/>
        <a:p>
          <a:endParaRPr lang="en-US"/>
        </a:p>
      </dgm:t>
    </dgm:pt>
    <dgm:pt modelId="{3DB1BD34-0B27-431E-AB3D-1ADE27EEA595}" type="sibTrans" cxnId="{45FB4240-3B92-4D72-B402-61B57DD626BF}">
      <dgm:prSet/>
      <dgm:spPr/>
      <dgm:t>
        <a:bodyPr/>
        <a:lstStyle/>
        <a:p>
          <a:endParaRPr lang="en-US"/>
        </a:p>
      </dgm:t>
    </dgm:pt>
    <dgm:pt modelId="{5ACE27E1-0D94-4DD4-B14B-DCC23523482D}">
      <dgm:prSet phldrT="[Text]" phldr="1"/>
      <dgm:spPr/>
      <dgm:t>
        <a:bodyPr/>
        <a:lstStyle/>
        <a:p>
          <a:endParaRPr lang="en-US" dirty="0"/>
        </a:p>
      </dgm:t>
    </dgm:pt>
    <dgm:pt modelId="{BAEFFDA1-1AFD-48BC-BF28-9C9248A6B579}" type="parTrans" cxnId="{1EF3281C-971D-44A6-AF21-317E6E3381C3}">
      <dgm:prSet/>
      <dgm:spPr/>
      <dgm:t>
        <a:bodyPr/>
        <a:lstStyle/>
        <a:p>
          <a:endParaRPr lang="en-US"/>
        </a:p>
      </dgm:t>
    </dgm:pt>
    <dgm:pt modelId="{DD9D6BB2-C7F5-4EA4-A04B-D4264136B399}" type="sibTrans" cxnId="{1EF3281C-971D-44A6-AF21-317E6E3381C3}">
      <dgm:prSet/>
      <dgm:spPr/>
      <dgm:t>
        <a:bodyPr/>
        <a:lstStyle/>
        <a:p>
          <a:endParaRPr lang="en-US"/>
        </a:p>
      </dgm:t>
    </dgm:pt>
    <dgm:pt modelId="{EBDED3C7-1569-44AE-AF1D-A9091F22B215}">
      <dgm:prSet phldrT="[Text]"/>
      <dgm:spPr/>
      <dgm:t>
        <a:bodyPr/>
        <a:lstStyle/>
        <a:p>
          <a:r>
            <a:rPr lang="fa-IR" b="1"/>
            <a:t>توان ایجاد انسجام بین سیاست ها و نهادها </a:t>
          </a:r>
          <a:endParaRPr lang="en-US" b="1"/>
        </a:p>
      </dgm:t>
    </dgm:pt>
    <dgm:pt modelId="{952BB70F-D42A-4D9B-ABE4-07162FB51CEA}" type="parTrans" cxnId="{2BC77060-C478-4D6D-BB39-7D267FD23169}">
      <dgm:prSet/>
      <dgm:spPr/>
      <dgm:t>
        <a:bodyPr/>
        <a:lstStyle/>
        <a:p>
          <a:endParaRPr lang="en-US"/>
        </a:p>
      </dgm:t>
    </dgm:pt>
    <dgm:pt modelId="{CAE43409-0863-4C1C-A3E6-7C154F511E69}" type="sibTrans" cxnId="{2BC77060-C478-4D6D-BB39-7D267FD23169}">
      <dgm:prSet/>
      <dgm:spPr/>
      <dgm:t>
        <a:bodyPr/>
        <a:lstStyle/>
        <a:p>
          <a:endParaRPr lang="en-US"/>
        </a:p>
      </dgm:t>
    </dgm:pt>
    <dgm:pt modelId="{A15DEB62-DB45-4BCD-8CFE-DCCF2B1B4DCD}">
      <dgm:prSet phldrT="[Text]"/>
      <dgm:spPr/>
      <dgm:t>
        <a:bodyPr/>
        <a:lstStyle/>
        <a:p>
          <a:r>
            <a:rPr lang="fa-IR" b="1"/>
            <a:t>قابلیت تعمیم پذیری و توان متناسب سازی با نیازهای متنوع</a:t>
          </a:r>
          <a:endParaRPr lang="en-US" b="1"/>
        </a:p>
      </dgm:t>
    </dgm:pt>
    <dgm:pt modelId="{EFD4AADD-B068-4FD7-AB00-FEFA5496B2C5}" type="parTrans" cxnId="{B04059DE-ADF1-4596-8E47-0FF456D63E66}">
      <dgm:prSet/>
      <dgm:spPr/>
      <dgm:t>
        <a:bodyPr/>
        <a:lstStyle/>
        <a:p>
          <a:endParaRPr lang="en-US"/>
        </a:p>
      </dgm:t>
    </dgm:pt>
    <dgm:pt modelId="{3F35B2EA-F7BE-4F4E-920C-721878957AE2}" type="sibTrans" cxnId="{B04059DE-ADF1-4596-8E47-0FF456D63E66}">
      <dgm:prSet/>
      <dgm:spPr/>
      <dgm:t>
        <a:bodyPr/>
        <a:lstStyle/>
        <a:p>
          <a:endParaRPr lang="en-US"/>
        </a:p>
      </dgm:t>
    </dgm:pt>
    <dgm:pt modelId="{89138554-B939-4036-8448-6938C75DC1E8}">
      <dgm:prSet phldrT="[Text]"/>
      <dgm:spPr/>
      <dgm:t>
        <a:bodyPr/>
        <a:lstStyle/>
        <a:p>
          <a:r>
            <a:rPr lang="fa-IR" b="1"/>
            <a:t>افق زمانی بلند مدت</a:t>
          </a:r>
          <a:endParaRPr lang="en-US" b="1"/>
        </a:p>
      </dgm:t>
    </dgm:pt>
    <dgm:pt modelId="{BD64A56F-8429-4DDA-8EE4-8BC000B7A99F}" type="parTrans" cxnId="{C0134C19-16F9-4A75-937F-9F77B7F0A2B3}">
      <dgm:prSet/>
      <dgm:spPr/>
      <dgm:t>
        <a:bodyPr/>
        <a:lstStyle/>
        <a:p>
          <a:endParaRPr lang="en-US"/>
        </a:p>
      </dgm:t>
    </dgm:pt>
    <dgm:pt modelId="{5D36B6D6-1A2E-4E6A-9ED8-9C2EAD4304EA}" type="sibTrans" cxnId="{C0134C19-16F9-4A75-937F-9F77B7F0A2B3}">
      <dgm:prSet/>
      <dgm:spPr/>
      <dgm:t>
        <a:bodyPr/>
        <a:lstStyle/>
        <a:p>
          <a:endParaRPr lang="en-US"/>
        </a:p>
      </dgm:t>
    </dgm:pt>
    <dgm:pt modelId="{D4DE2081-0CD4-4474-9526-54C7F74D5F47}">
      <dgm:prSet phldrT="[Text]"/>
      <dgm:spPr/>
      <dgm:t>
        <a:bodyPr/>
        <a:lstStyle/>
        <a:p>
          <a:r>
            <a:rPr lang="fa-IR" b="1"/>
            <a:t>کاربردی و عملگرا بودن</a:t>
          </a:r>
          <a:endParaRPr lang="en-US" b="1"/>
        </a:p>
      </dgm:t>
    </dgm:pt>
    <dgm:pt modelId="{16FAA64B-9D64-45F7-9F44-A1DB29674603}" type="parTrans" cxnId="{D94626F9-359A-4C9E-A57F-529050594675}">
      <dgm:prSet/>
      <dgm:spPr/>
      <dgm:t>
        <a:bodyPr/>
        <a:lstStyle/>
        <a:p>
          <a:endParaRPr lang="en-US"/>
        </a:p>
      </dgm:t>
    </dgm:pt>
    <dgm:pt modelId="{D99D276D-4CD1-4D09-9CB2-546BA63354B1}" type="sibTrans" cxnId="{D94626F9-359A-4C9E-A57F-529050594675}">
      <dgm:prSet/>
      <dgm:spPr/>
      <dgm:t>
        <a:bodyPr/>
        <a:lstStyle/>
        <a:p>
          <a:endParaRPr lang="en-US"/>
        </a:p>
      </dgm:t>
    </dgm:pt>
    <dgm:pt modelId="{B0104A06-6E36-48A3-8285-897C453475BB}">
      <dgm:prSet phldrT="[Text]"/>
      <dgm:spPr/>
      <dgm:t>
        <a:bodyPr/>
        <a:lstStyle/>
        <a:p>
          <a:r>
            <a:rPr lang="fa-IR" b="1"/>
            <a:t>ضمانت اجرایی سیاست گذار و تعهد ذیتفعان</a:t>
          </a:r>
          <a:endParaRPr lang="en-US" b="1"/>
        </a:p>
      </dgm:t>
    </dgm:pt>
    <dgm:pt modelId="{8A7C37B0-DCEA-46E6-AAA0-3712948BE98E}" type="parTrans" cxnId="{F1AD772C-59ED-4921-A423-AAE22EEA8E87}">
      <dgm:prSet/>
      <dgm:spPr/>
      <dgm:t>
        <a:bodyPr/>
        <a:lstStyle/>
        <a:p>
          <a:endParaRPr lang="en-US"/>
        </a:p>
      </dgm:t>
    </dgm:pt>
    <dgm:pt modelId="{1ECE48C0-E642-4FEC-B204-813A437446DD}" type="sibTrans" cxnId="{F1AD772C-59ED-4921-A423-AAE22EEA8E87}">
      <dgm:prSet/>
      <dgm:spPr/>
      <dgm:t>
        <a:bodyPr/>
        <a:lstStyle/>
        <a:p>
          <a:endParaRPr lang="en-US"/>
        </a:p>
      </dgm:t>
    </dgm:pt>
    <dgm:pt modelId="{E431389E-5601-4D27-AE69-922406F0AAB4}">
      <dgm:prSet phldrT="[Text]"/>
      <dgm:spPr/>
      <dgm:t>
        <a:bodyPr/>
        <a:lstStyle/>
        <a:p>
          <a:r>
            <a:rPr lang="fa-IR" b="1"/>
            <a:t>توان ایجاد همگرایی بین ذینفعان</a:t>
          </a:r>
          <a:endParaRPr lang="en-US" b="1"/>
        </a:p>
      </dgm:t>
    </dgm:pt>
    <dgm:pt modelId="{CC267665-6355-45FF-81A4-9893F867E2CF}" type="parTrans" cxnId="{576AB00F-E51A-4BBC-9035-5D697E9CE049}">
      <dgm:prSet/>
      <dgm:spPr/>
      <dgm:t>
        <a:bodyPr/>
        <a:lstStyle/>
        <a:p>
          <a:endParaRPr lang="en-US"/>
        </a:p>
      </dgm:t>
    </dgm:pt>
    <dgm:pt modelId="{8F9FF8DB-6FEC-4D58-9993-8958F7C896A0}" type="sibTrans" cxnId="{576AB00F-E51A-4BBC-9035-5D697E9CE049}">
      <dgm:prSet/>
      <dgm:spPr/>
      <dgm:t>
        <a:bodyPr/>
        <a:lstStyle/>
        <a:p>
          <a:endParaRPr lang="en-US"/>
        </a:p>
      </dgm:t>
    </dgm:pt>
    <dgm:pt modelId="{4B4E6CF2-2202-4B20-9422-7B3B987411A3}" type="pres">
      <dgm:prSet presAssocID="{C1BCD625-D8D7-4B52-A954-0D6D0074C632}" presName="Name0" presStyleCnt="0">
        <dgm:presLayoutVars>
          <dgm:chMax val="1"/>
          <dgm:chPref val="1"/>
          <dgm:dir/>
          <dgm:animOne val="branch"/>
          <dgm:animLvl val="lvl"/>
        </dgm:presLayoutVars>
      </dgm:prSet>
      <dgm:spPr/>
    </dgm:pt>
    <dgm:pt modelId="{D521FCB6-4E43-49DC-8D7E-63F65E903046}" type="pres">
      <dgm:prSet presAssocID="{35FA69B0-7C88-4BA6-97E8-ADF5C81E0298}" presName="Parent" presStyleLbl="node0" presStyleIdx="0" presStyleCnt="1" custLinFactNeighborY="508">
        <dgm:presLayoutVars>
          <dgm:chMax val="6"/>
          <dgm:chPref val="6"/>
        </dgm:presLayoutVars>
      </dgm:prSet>
      <dgm:spPr/>
    </dgm:pt>
    <dgm:pt modelId="{E171A8FA-9BDA-4893-94A3-A5A5DC946A7F}" type="pres">
      <dgm:prSet presAssocID="{EBDED3C7-1569-44AE-AF1D-A9091F22B215}" presName="Accent1" presStyleCnt="0"/>
      <dgm:spPr/>
    </dgm:pt>
    <dgm:pt modelId="{32C6A0EE-DFC4-496A-9278-BF39463D7FE6}" type="pres">
      <dgm:prSet presAssocID="{EBDED3C7-1569-44AE-AF1D-A9091F22B215}" presName="Accent" presStyleLbl="bgShp" presStyleIdx="0" presStyleCnt="6"/>
      <dgm:spPr/>
    </dgm:pt>
    <dgm:pt modelId="{8299AF3B-D897-4BF5-9089-33F4C22822FA}" type="pres">
      <dgm:prSet presAssocID="{EBDED3C7-1569-44AE-AF1D-A9091F22B215}" presName="Child1" presStyleLbl="node1" presStyleIdx="0" presStyleCnt="6">
        <dgm:presLayoutVars>
          <dgm:chMax val="0"/>
          <dgm:chPref val="0"/>
          <dgm:bulletEnabled val="1"/>
        </dgm:presLayoutVars>
      </dgm:prSet>
      <dgm:spPr/>
    </dgm:pt>
    <dgm:pt modelId="{70D4076A-EFB5-4289-88E4-D7D568CFB951}" type="pres">
      <dgm:prSet presAssocID="{A15DEB62-DB45-4BCD-8CFE-DCCF2B1B4DCD}" presName="Accent2" presStyleCnt="0"/>
      <dgm:spPr/>
    </dgm:pt>
    <dgm:pt modelId="{5A22CE93-FC06-4250-8A3F-5A794CFAF530}" type="pres">
      <dgm:prSet presAssocID="{A15DEB62-DB45-4BCD-8CFE-DCCF2B1B4DCD}" presName="Accent" presStyleLbl="bgShp" presStyleIdx="1" presStyleCnt="6"/>
      <dgm:spPr/>
    </dgm:pt>
    <dgm:pt modelId="{23D4031D-439A-4FE9-9841-937B4355C1A6}" type="pres">
      <dgm:prSet presAssocID="{A15DEB62-DB45-4BCD-8CFE-DCCF2B1B4DCD}" presName="Child2" presStyleLbl="node1" presStyleIdx="1" presStyleCnt="6">
        <dgm:presLayoutVars>
          <dgm:chMax val="0"/>
          <dgm:chPref val="0"/>
          <dgm:bulletEnabled val="1"/>
        </dgm:presLayoutVars>
      </dgm:prSet>
      <dgm:spPr/>
    </dgm:pt>
    <dgm:pt modelId="{54D55917-FC5D-442A-81BA-88157549AE12}" type="pres">
      <dgm:prSet presAssocID="{89138554-B939-4036-8448-6938C75DC1E8}" presName="Accent3" presStyleCnt="0"/>
      <dgm:spPr/>
    </dgm:pt>
    <dgm:pt modelId="{1A8D82B9-DA64-44E0-9812-AB3BACCC0002}" type="pres">
      <dgm:prSet presAssocID="{89138554-B939-4036-8448-6938C75DC1E8}" presName="Accent" presStyleLbl="bgShp" presStyleIdx="2" presStyleCnt="6"/>
      <dgm:spPr/>
    </dgm:pt>
    <dgm:pt modelId="{89D7B42D-1B8D-4174-9773-724A15E2CA8C}" type="pres">
      <dgm:prSet presAssocID="{89138554-B939-4036-8448-6938C75DC1E8}" presName="Child3" presStyleLbl="node1" presStyleIdx="2" presStyleCnt="6">
        <dgm:presLayoutVars>
          <dgm:chMax val="0"/>
          <dgm:chPref val="0"/>
          <dgm:bulletEnabled val="1"/>
        </dgm:presLayoutVars>
      </dgm:prSet>
      <dgm:spPr/>
    </dgm:pt>
    <dgm:pt modelId="{FC217A2C-0AC5-45F9-84A6-58911D0B43E4}" type="pres">
      <dgm:prSet presAssocID="{D4DE2081-0CD4-4474-9526-54C7F74D5F47}" presName="Accent4" presStyleCnt="0"/>
      <dgm:spPr/>
    </dgm:pt>
    <dgm:pt modelId="{5C80C5B5-43B5-4927-856F-D6AF72F5BA85}" type="pres">
      <dgm:prSet presAssocID="{D4DE2081-0CD4-4474-9526-54C7F74D5F47}" presName="Accent" presStyleLbl="bgShp" presStyleIdx="3" presStyleCnt="6"/>
      <dgm:spPr/>
    </dgm:pt>
    <dgm:pt modelId="{F6103F42-5AE3-49A9-9D45-FFCEFAA0812C}" type="pres">
      <dgm:prSet presAssocID="{D4DE2081-0CD4-4474-9526-54C7F74D5F47}" presName="Child4" presStyleLbl="node1" presStyleIdx="3" presStyleCnt="6">
        <dgm:presLayoutVars>
          <dgm:chMax val="0"/>
          <dgm:chPref val="0"/>
          <dgm:bulletEnabled val="1"/>
        </dgm:presLayoutVars>
      </dgm:prSet>
      <dgm:spPr/>
    </dgm:pt>
    <dgm:pt modelId="{F8E7B73A-7826-450C-B23C-ADDA9F4269AD}" type="pres">
      <dgm:prSet presAssocID="{B0104A06-6E36-48A3-8285-897C453475BB}" presName="Accent5" presStyleCnt="0"/>
      <dgm:spPr/>
    </dgm:pt>
    <dgm:pt modelId="{1DDD7CA8-A92F-44F3-8629-67A6CD646BEC}" type="pres">
      <dgm:prSet presAssocID="{B0104A06-6E36-48A3-8285-897C453475BB}" presName="Accent" presStyleLbl="bgShp" presStyleIdx="4" presStyleCnt="6"/>
      <dgm:spPr/>
    </dgm:pt>
    <dgm:pt modelId="{AE8B3DCE-10F0-4DF8-A42E-8D03F8D73BA2}" type="pres">
      <dgm:prSet presAssocID="{B0104A06-6E36-48A3-8285-897C453475BB}" presName="Child5" presStyleLbl="node1" presStyleIdx="4" presStyleCnt="6">
        <dgm:presLayoutVars>
          <dgm:chMax val="0"/>
          <dgm:chPref val="0"/>
          <dgm:bulletEnabled val="1"/>
        </dgm:presLayoutVars>
      </dgm:prSet>
      <dgm:spPr/>
    </dgm:pt>
    <dgm:pt modelId="{6C85F24D-9427-496C-8475-B3A0B8820C09}" type="pres">
      <dgm:prSet presAssocID="{E431389E-5601-4D27-AE69-922406F0AAB4}" presName="Accent6" presStyleCnt="0"/>
      <dgm:spPr/>
    </dgm:pt>
    <dgm:pt modelId="{5A5568E9-49D3-42C8-8FBA-654ABD246C16}" type="pres">
      <dgm:prSet presAssocID="{E431389E-5601-4D27-AE69-922406F0AAB4}" presName="Accent" presStyleLbl="bgShp" presStyleIdx="5" presStyleCnt="6"/>
      <dgm:spPr/>
    </dgm:pt>
    <dgm:pt modelId="{84F06D35-0A98-4747-BBD1-18328CC843EF}" type="pres">
      <dgm:prSet presAssocID="{E431389E-5601-4D27-AE69-922406F0AAB4}" presName="Child6" presStyleLbl="node1" presStyleIdx="5" presStyleCnt="6">
        <dgm:presLayoutVars>
          <dgm:chMax val="0"/>
          <dgm:chPref val="0"/>
          <dgm:bulletEnabled val="1"/>
        </dgm:presLayoutVars>
      </dgm:prSet>
      <dgm:spPr/>
    </dgm:pt>
  </dgm:ptLst>
  <dgm:cxnLst>
    <dgm:cxn modelId="{9B53BD0A-5857-4822-9900-F800C77CBBE5}" type="presOf" srcId="{C1BCD625-D8D7-4B52-A954-0D6D0074C632}" destId="{4B4E6CF2-2202-4B20-9422-7B3B987411A3}" srcOrd="0" destOrd="0" presId="urn:microsoft.com/office/officeart/2011/layout/HexagonRadial"/>
    <dgm:cxn modelId="{576AB00F-E51A-4BBC-9035-5D697E9CE049}" srcId="{35FA69B0-7C88-4BA6-97E8-ADF5C81E0298}" destId="{E431389E-5601-4D27-AE69-922406F0AAB4}" srcOrd="5" destOrd="0" parTransId="{CC267665-6355-45FF-81A4-9893F867E2CF}" sibTransId="{8F9FF8DB-6FEC-4D58-9993-8958F7C896A0}"/>
    <dgm:cxn modelId="{C0134C19-16F9-4A75-937F-9F77B7F0A2B3}" srcId="{35FA69B0-7C88-4BA6-97E8-ADF5C81E0298}" destId="{89138554-B939-4036-8448-6938C75DC1E8}" srcOrd="2" destOrd="0" parTransId="{BD64A56F-8429-4DDA-8EE4-8BC000B7A99F}" sibTransId="{5D36B6D6-1A2E-4E6A-9ED8-9C2EAD4304EA}"/>
    <dgm:cxn modelId="{1EF3281C-971D-44A6-AF21-317E6E3381C3}" srcId="{35FA69B0-7C88-4BA6-97E8-ADF5C81E0298}" destId="{5ACE27E1-0D94-4DD4-B14B-DCC23523482D}" srcOrd="6" destOrd="0" parTransId="{BAEFFDA1-1AFD-48BC-BF28-9C9248A6B579}" sibTransId="{DD9D6BB2-C7F5-4EA4-A04B-D4264136B399}"/>
    <dgm:cxn modelId="{F1AD772C-59ED-4921-A423-AAE22EEA8E87}" srcId="{35FA69B0-7C88-4BA6-97E8-ADF5C81E0298}" destId="{B0104A06-6E36-48A3-8285-897C453475BB}" srcOrd="4" destOrd="0" parTransId="{8A7C37B0-DCEA-46E6-AAA0-3712948BE98E}" sibTransId="{1ECE48C0-E642-4FEC-B204-813A437446DD}"/>
    <dgm:cxn modelId="{797CC53D-B13F-4723-B3C6-9FDBD75F73BD}" type="presOf" srcId="{35FA69B0-7C88-4BA6-97E8-ADF5C81E0298}" destId="{D521FCB6-4E43-49DC-8D7E-63F65E903046}" srcOrd="0" destOrd="0" presId="urn:microsoft.com/office/officeart/2011/layout/HexagonRadial"/>
    <dgm:cxn modelId="{45FB4240-3B92-4D72-B402-61B57DD626BF}" srcId="{C1BCD625-D8D7-4B52-A954-0D6D0074C632}" destId="{35FA69B0-7C88-4BA6-97E8-ADF5C81E0298}" srcOrd="0" destOrd="0" parTransId="{F574F6D6-96C8-4027-B019-587CBCEC8DFA}" sibTransId="{3DB1BD34-0B27-431E-AB3D-1ADE27EEA595}"/>
    <dgm:cxn modelId="{2BC77060-C478-4D6D-BB39-7D267FD23169}" srcId="{35FA69B0-7C88-4BA6-97E8-ADF5C81E0298}" destId="{EBDED3C7-1569-44AE-AF1D-A9091F22B215}" srcOrd="0" destOrd="0" parTransId="{952BB70F-D42A-4D9B-ABE4-07162FB51CEA}" sibTransId="{CAE43409-0863-4C1C-A3E6-7C154F511E69}"/>
    <dgm:cxn modelId="{5BFAC242-FAED-468B-9F2B-45D4DDB3C6BC}" type="presOf" srcId="{D4DE2081-0CD4-4474-9526-54C7F74D5F47}" destId="{F6103F42-5AE3-49A9-9D45-FFCEFAA0812C}" srcOrd="0" destOrd="0" presId="urn:microsoft.com/office/officeart/2011/layout/HexagonRadial"/>
    <dgm:cxn modelId="{AE81194D-270C-42C0-B229-DAFAD96F6C2A}" type="presOf" srcId="{89138554-B939-4036-8448-6938C75DC1E8}" destId="{89D7B42D-1B8D-4174-9773-724A15E2CA8C}" srcOrd="0" destOrd="0" presId="urn:microsoft.com/office/officeart/2011/layout/HexagonRadial"/>
    <dgm:cxn modelId="{A91C7675-B65B-4E10-BA1A-D4DC60775A57}" type="presOf" srcId="{E431389E-5601-4D27-AE69-922406F0AAB4}" destId="{84F06D35-0A98-4747-BBD1-18328CC843EF}" srcOrd="0" destOrd="0" presId="urn:microsoft.com/office/officeart/2011/layout/HexagonRadial"/>
    <dgm:cxn modelId="{09C41B96-DDF2-4767-BCDD-0A07F03533DC}" type="presOf" srcId="{A15DEB62-DB45-4BCD-8CFE-DCCF2B1B4DCD}" destId="{23D4031D-439A-4FE9-9841-937B4355C1A6}" srcOrd="0" destOrd="0" presId="urn:microsoft.com/office/officeart/2011/layout/HexagonRadial"/>
    <dgm:cxn modelId="{ED46CFB9-5AA0-4711-A32F-920F0D6E3F1D}" type="presOf" srcId="{EBDED3C7-1569-44AE-AF1D-A9091F22B215}" destId="{8299AF3B-D897-4BF5-9089-33F4C22822FA}" srcOrd="0" destOrd="0" presId="urn:microsoft.com/office/officeart/2011/layout/HexagonRadial"/>
    <dgm:cxn modelId="{FF141ECD-248F-4FF3-A586-6F09E7EF4751}" type="presOf" srcId="{B0104A06-6E36-48A3-8285-897C453475BB}" destId="{AE8B3DCE-10F0-4DF8-A42E-8D03F8D73BA2}" srcOrd="0" destOrd="0" presId="urn:microsoft.com/office/officeart/2011/layout/HexagonRadial"/>
    <dgm:cxn modelId="{B04059DE-ADF1-4596-8E47-0FF456D63E66}" srcId="{35FA69B0-7C88-4BA6-97E8-ADF5C81E0298}" destId="{A15DEB62-DB45-4BCD-8CFE-DCCF2B1B4DCD}" srcOrd="1" destOrd="0" parTransId="{EFD4AADD-B068-4FD7-AB00-FEFA5496B2C5}" sibTransId="{3F35B2EA-F7BE-4F4E-920C-721878957AE2}"/>
    <dgm:cxn modelId="{D94626F9-359A-4C9E-A57F-529050594675}" srcId="{35FA69B0-7C88-4BA6-97E8-ADF5C81E0298}" destId="{D4DE2081-0CD4-4474-9526-54C7F74D5F47}" srcOrd="3" destOrd="0" parTransId="{16FAA64B-9D64-45F7-9F44-A1DB29674603}" sibTransId="{D99D276D-4CD1-4D09-9CB2-546BA63354B1}"/>
    <dgm:cxn modelId="{A3F3E2BA-DABD-48D8-A7DC-F1F22E2A0D28}" type="presParOf" srcId="{4B4E6CF2-2202-4B20-9422-7B3B987411A3}" destId="{D521FCB6-4E43-49DC-8D7E-63F65E903046}" srcOrd="0" destOrd="0" presId="urn:microsoft.com/office/officeart/2011/layout/HexagonRadial"/>
    <dgm:cxn modelId="{89AD4D5C-FD64-4CF8-8A19-473C237D8615}" type="presParOf" srcId="{4B4E6CF2-2202-4B20-9422-7B3B987411A3}" destId="{E171A8FA-9BDA-4893-94A3-A5A5DC946A7F}" srcOrd="1" destOrd="0" presId="urn:microsoft.com/office/officeart/2011/layout/HexagonRadial"/>
    <dgm:cxn modelId="{90D85259-8B89-420F-9AA3-12F0578B341F}" type="presParOf" srcId="{E171A8FA-9BDA-4893-94A3-A5A5DC946A7F}" destId="{32C6A0EE-DFC4-496A-9278-BF39463D7FE6}" srcOrd="0" destOrd="0" presId="urn:microsoft.com/office/officeart/2011/layout/HexagonRadial"/>
    <dgm:cxn modelId="{102B7465-7EA1-4810-B136-75E0893474C2}" type="presParOf" srcId="{4B4E6CF2-2202-4B20-9422-7B3B987411A3}" destId="{8299AF3B-D897-4BF5-9089-33F4C22822FA}" srcOrd="2" destOrd="0" presId="urn:microsoft.com/office/officeart/2011/layout/HexagonRadial"/>
    <dgm:cxn modelId="{5B39AC2A-D5B4-4A5C-9B29-AD3153EA99D5}" type="presParOf" srcId="{4B4E6CF2-2202-4B20-9422-7B3B987411A3}" destId="{70D4076A-EFB5-4289-88E4-D7D568CFB951}" srcOrd="3" destOrd="0" presId="urn:microsoft.com/office/officeart/2011/layout/HexagonRadial"/>
    <dgm:cxn modelId="{A16133A5-1415-4818-8CA0-934B62D3F1BC}" type="presParOf" srcId="{70D4076A-EFB5-4289-88E4-D7D568CFB951}" destId="{5A22CE93-FC06-4250-8A3F-5A794CFAF530}" srcOrd="0" destOrd="0" presId="urn:microsoft.com/office/officeart/2011/layout/HexagonRadial"/>
    <dgm:cxn modelId="{EC9924A4-C2A6-489D-892E-76072A70A30C}" type="presParOf" srcId="{4B4E6CF2-2202-4B20-9422-7B3B987411A3}" destId="{23D4031D-439A-4FE9-9841-937B4355C1A6}" srcOrd="4" destOrd="0" presId="urn:microsoft.com/office/officeart/2011/layout/HexagonRadial"/>
    <dgm:cxn modelId="{A7E9FD07-3FE7-4221-9DD4-55AB3FC4F59D}" type="presParOf" srcId="{4B4E6CF2-2202-4B20-9422-7B3B987411A3}" destId="{54D55917-FC5D-442A-81BA-88157549AE12}" srcOrd="5" destOrd="0" presId="urn:microsoft.com/office/officeart/2011/layout/HexagonRadial"/>
    <dgm:cxn modelId="{F7CDDB09-F008-4CDA-A88E-23F2D24D9B5F}" type="presParOf" srcId="{54D55917-FC5D-442A-81BA-88157549AE12}" destId="{1A8D82B9-DA64-44E0-9812-AB3BACCC0002}" srcOrd="0" destOrd="0" presId="urn:microsoft.com/office/officeart/2011/layout/HexagonRadial"/>
    <dgm:cxn modelId="{E086D75B-1F39-4E6C-AF23-BEFE6FE9A44E}" type="presParOf" srcId="{4B4E6CF2-2202-4B20-9422-7B3B987411A3}" destId="{89D7B42D-1B8D-4174-9773-724A15E2CA8C}" srcOrd="6" destOrd="0" presId="urn:microsoft.com/office/officeart/2011/layout/HexagonRadial"/>
    <dgm:cxn modelId="{18F25932-7227-4558-967D-76185A46C7F4}" type="presParOf" srcId="{4B4E6CF2-2202-4B20-9422-7B3B987411A3}" destId="{FC217A2C-0AC5-45F9-84A6-58911D0B43E4}" srcOrd="7" destOrd="0" presId="urn:microsoft.com/office/officeart/2011/layout/HexagonRadial"/>
    <dgm:cxn modelId="{F08B55FF-0A4B-4F64-91FD-F98C85F374F0}" type="presParOf" srcId="{FC217A2C-0AC5-45F9-84A6-58911D0B43E4}" destId="{5C80C5B5-43B5-4927-856F-D6AF72F5BA85}" srcOrd="0" destOrd="0" presId="urn:microsoft.com/office/officeart/2011/layout/HexagonRadial"/>
    <dgm:cxn modelId="{C442710C-97EA-4C12-82D1-933DA24D2E2F}" type="presParOf" srcId="{4B4E6CF2-2202-4B20-9422-7B3B987411A3}" destId="{F6103F42-5AE3-49A9-9D45-FFCEFAA0812C}" srcOrd="8" destOrd="0" presId="urn:microsoft.com/office/officeart/2011/layout/HexagonRadial"/>
    <dgm:cxn modelId="{EE471E89-0A78-4536-89A2-A5E25F0D78DF}" type="presParOf" srcId="{4B4E6CF2-2202-4B20-9422-7B3B987411A3}" destId="{F8E7B73A-7826-450C-B23C-ADDA9F4269AD}" srcOrd="9" destOrd="0" presId="urn:microsoft.com/office/officeart/2011/layout/HexagonRadial"/>
    <dgm:cxn modelId="{BD91A4B0-2343-4284-8C58-27F8E9EC39C1}" type="presParOf" srcId="{F8E7B73A-7826-450C-B23C-ADDA9F4269AD}" destId="{1DDD7CA8-A92F-44F3-8629-67A6CD646BEC}" srcOrd="0" destOrd="0" presId="urn:microsoft.com/office/officeart/2011/layout/HexagonRadial"/>
    <dgm:cxn modelId="{FACC6F0C-E22E-439A-86DF-2358E2AA4645}" type="presParOf" srcId="{4B4E6CF2-2202-4B20-9422-7B3B987411A3}" destId="{AE8B3DCE-10F0-4DF8-A42E-8D03F8D73BA2}" srcOrd="10" destOrd="0" presId="urn:microsoft.com/office/officeart/2011/layout/HexagonRadial"/>
    <dgm:cxn modelId="{627C66AC-8BA6-432E-B4CC-F55A9F1E6DB2}" type="presParOf" srcId="{4B4E6CF2-2202-4B20-9422-7B3B987411A3}" destId="{6C85F24D-9427-496C-8475-B3A0B8820C09}" srcOrd="11" destOrd="0" presId="urn:microsoft.com/office/officeart/2011/layout/HexagonRadial"/>
    <dgm:cxn modelId="{4E430A59-950E-42FC-B6AF-70E3AE4D3B75}" type="presParOf" srcId="{6C85F24D-9427-496C-8475-B3A0B8820C09}" destId="{5A5568E9-49D3-42C8-8FBA-654ABD246C16}" srcOrd="0" destOrd="0" presId="urn:microsoft.com/office/officeart/2011/layout/HexagonRadial"/>
    <dgm:cxn modelId="{51B33F2B-01FE-4CB2-A60A-7EC8FED44297}" type="presParOf" srcId="{4B4E6CF2-2202-4B20-9422-7B3B987411A3}" destId="{84F06D35-0A98-4747-BBD1-18328CC843EF}"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4C01958-4EC6-4690-B7CB-B42D30E11AF2}"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A3963140-4189-4877-9F0C-896D6CF63431}">
      <dgm:prSet phldrT="[Text]"/>
      <dgm:spPr/>
      <dgm:t>
        <a:bodyPr/>
        <a:lstStyle/>
        <a:p>
          <a:r>
            <a:rPr lang="fa-IR" b="1" dirty="0"/>
            <a:t>عوامل حیاتی موفقیت</a:t>
          </a:r>
          <a:endParaRPr lang="en-US" b="1" dirty="0"/>
        </a:p>
      </dgm:t>
    </dgm:pt>
    <dgm:pt modelId="{C8D22D5C-8E63-4D45-82DB-D1E3793B8B59}" type="parTrans" cxnId="{F487D1F6-088B-425E-ACBE-5836578DB3FD}">
      <dgm:prSet/>
      <dgm:spPr/>
      <dgm:t>
        <a:bodyPr/>
        <a:lstStyle/>
        <a:p>
          <a:endParaRPr lang="en-US"/>
        </a:p>
      </dgm:t>
    </dgm:pt>
    <dgm:pt modelId="{AAAFC6F2-0A30-405A-AB95-3B10EFCA9611}" type="sibTrans" cxnId="{F487D1F6-088B-425E-ACBE-5836578DB3FD}">
      <dgm:prSet/>
      <dgm:spPr/>
      <dgm:t>
        <a:bodyPr/>
        <a:lstStyle/>
        <a:p>
          <a:endParaRPr lang="en-US"/>
        </a:p>
      </dgm:t>
    </dgm:pt>
    <dgm:pt modelId="{73F945C2-5CB5-44FB-AA07-09755F2F9E7B}">
      <dgm:prSet phldrT="[Text]" custT="1"/>
      <dgm:spPr/>
      <dgm:t>
        <a:bodyPr/>
        <a:lstStyle/>
        <a:p>
          <a:pPr algn="just" rtl="1"/>
          <a:r>
            <a:rPr lang="fa-IR" sz="2600" dirty="0"/>
            <a:t>پویایی شبکه های دانشی و ارتباطی</a:t>
          </a:r>
          <a:endParaRPr lang="en-US" sz="2600" dirty="0"/>
        </a:p>
      </dgm:t>
    </dgm:pt>
    <dgm:pt modelId="{EA763B4E-1762-4BE5-B481-6C492B2D15AD}" type="parTrans" cxnId="{A82505CD-D102-490C-915A-E994F873CBD3}">
      <dgm:prSet/>
      <dgm:spPr/>
      <dgm:t>
        <a:bodyPr/>
        <a:lstStyle/>
        <a:p>
          <a:endParaRPr lang="en-US"/>
        </a:p>
      </dgm:t>
    </dgm:pt>
    <dgm:pt modelId="{78257EBD-3B9B-4929-8F17-7806605743FC}" type="sibTrans" cxnId="{A82505CD-D102-490C-915A-E994F873CBD3}">
      <dgm:prSet/>
      <dgm:spPr/>
      <dgm:t>
        <a:bodyPr/>
        <a:lstStyle/>
        <a:p>
          <a:endParaRPr lang="en-US"/>
        </a:p>
      </dgm:t>
    </dgm:pt>
    <dgm:pt modelId="{47B369B7-A313-4507-8FC2-866639DBCA49}">
      <dgm:prSet phldrT="[Text]" custT="1"/>
      <dgm:spPr/>
      <dgm:t>
        <a:bodyPr/>
        <a:lstStyle/>
        <a:p>
          <a:pPr algn="just" rtl="1"/>
          <a:r>
            <a:rPr lang="fa-IR" sz="2600" dirty="0"/>
            <a:t>توسعه محصول و نوآوری فناورانه</a:t>
          </a:r>
          <a:endParaRPr lang="en-US" sz="2600" dirty="0"/>
        </a:p>
      </dgm:t>
    </dgm:pt>
    <dgm:pt modelId="{15FD319B-6CDC-4305-8E20-20BC5B565379}" type="parTrans" cxnId="{1D2E96D7-FEA4-4908-A4AB-3A1B11EB5595}">
      <dgm:prSet/>
      <dgm:spPr/>
      <dgm:t>
        <a:bodyPr/>
        <a:lstStyle/>
        <a:p>
          <a:endParaRPr lang="en-US"/>
        </a:p>
      </dgm:t>
    </dgm:pt>
    <dgm:pt modelId="{EA4BDD88-3DB3-40ED-8EC3-E8A788EE898C}" type="sibTrans" cxnId="{1D2E96D7-FEA4-4908-A4AB-3A1B11EB5595}">
      <dgm:prSet/>
      <dgm:spPr/>
      <dgm:t>
        <a:bodyPr/>
        <a:lstStyle/>
        <a:p>
          <a:endParaRPr lang="en-US"/>
        </a:p>
      </dgm:t>
    </dgm:pt>
    <dgm:pt modelId="{915CA29E-5E2C-4E4E-BD6C-FBB8CA81A492}">
      <dgm:prSet phldrT="[Text]"/>
      <dgm:spPr/>
      <dgm:t>
        <a:bodyPr/>
        <a:lstStyle/>
        <a:p>
          <a:r>
            <a:rPr lang="fa-IR" b="1" dirty="0"/>
            <a:t>عوامل مشارکت</a:t>
          </a:r>
          <a:endParaRPr lang="en-US" b="1" dirty="0"/>
        </a:p>
      </dgm:t>
    </dgm:pt>
    <dgm:pt modelId="{6566A42D-1FFA-4C1E-9218-A16FB0193D8A}" type="parTrans" cxnId="{2744171D-CC24-4BFC-BA32-805A0DE1FBF1}">
      <dgm:prSet/>
      <dgm:spPr/>
      <dgm:t>
        <a:bodyPr/>
        <a:lstStyle/>
        <a:p>
          <a:endParaRPr lang="en-US"/>
        </a:p>
      </dgm:t>
    </dgm:pt>
    <dgm:pt modelId="{49B6DEFF-6405-4925-926D-3DA023607655}" type="sibTrans" cxnId="{2744171D-CC24-4BFC-BA32-805A0DE1FBF1}">
      <dgm:prSet/>
      <dgm:spPr/>
      <dgm:t>
        <a:bodyPr/>
        <a:lstStyle/>
        <a:p>
          <a:endParaRPr lang="en-US"/>
        </a:p>
      </dgm:t>
    </dgm:pt>
    <dgm:pt modelId="{DF890C1B-4319-4D44-8B63-56DDAAC8E952}">
      <dgm:prSet phldrT="[Text]" custT="1"/>
      <dgm:spPr/>
      <dgm:t>
        <a:bodyPr/>
        <a:lstStyle/>
        <a:p>
          <a:pPr algn="just" rtl="1"/>
          <a:r>
            <a:rPr lang="fa-IR" sz="2600" b="0" dirty="0"/>
            <a:t>زیر ساخت های فیزیکی</a:t>
          </a:r>
          <a:endParaRPr lang="en-US" sz="2600" b="0" dirty="0"/>
        </a:p>
      </dgm:t>
    </dgm:pt>
    <dgm:pt modelId="{1FFDAD64-B94E-411D-BC0E-6C5F5813E920}" type="parTrans" cxnId="{14F2247B-5E56-4C35-9266-D74BD1807A40}">
      <dgm:prSet/>
      <dgm:spPr/>
      <dgm:t>
        <a:bodyPr/>
        <a:lstStyle/>
        <a:p>
          <a:endParaRPr lang="en-US"/>
        </a:p>
      </dgm:t>
    </dgm:pt>
    <dgm:pt modelId="{534CD8A4-3763-4C3C-9D55-A1311C0FC4F0}" type="sibTrans" cxnId="{14F2247B-5E56-4C35-9266-D74BD1807A40}">
      <dgm:prSet/>
      <dgm:spPr/>
      <dgm:t>
        <a:bodyPr/>
        <a:lstStyle/>
        <a:p>
          <a:endParaRPr lang="en-US"/>
        </a:p>
      </dgm:t>
    </dgm:pt>
    <dgm:pt modelId="{F13F48D1-C457-4F34-B396-CC3A7DEE9ABC}">
      <dgm:prSet phldrT="[Text]" custT="1"/>
      <dgm:spPr/>
      <dgm:t>
        <a:bodyPr/>
        <a:lstStyle/>
        <a:p>
          <a:pPr algn="just" rtl="1"/>
          <a:r>
            <a:rPr lang="fa-IR" sz="2600" b="0" dirty="0"/>
            <a:t>حضور شرکت های بزرگ</a:t>
          </a:r>
          <a:endParaRPr lang="en-US" sz="2600" b="0" dirty="0"/>
        </a:p>
      </dgm:t>
    </dgm:pt>
    <dgm:pt modelId="{70D041F6-4DFB-45C8-A90D-89A9AEF5047D}" type="parTrans" cxnId="{D938DA27-04B0-4920-A3AC-AAC4C0641617}">
      <dgm:prSet/>
      <dgm:spPr/>
      <dgm:t>
        <a:bodyPr/>
        <a:lstStyle/>
        <a:p>
          <a:endParaRPr lang="en-US"/>
        </a:p>
      </dgm:t>
    </dgm:pt>
    <dgm:pt modelId="{CDDCCEDE-C87E-4B1C-B73E-682954C42E8F}" type="sibTrans" cxnId="{D938DA27-04B0-4920-A3AC-AAC4C0641617}">
      <dgm:prSet/>
      <dgm:spPr/>
      <dgm:t>
        <a:bodyPr/>
        <a:lstStyle/>
        <a:p>
          <a:endParaRPr lang="en-US"/>
        </a:p>
      </dgm:t>
    </dgm:pt>
    <dgm:pt modelId="{7473F074-AD4E-42D1-B7A4-F2493FC834D0}">
      <dgm:prSet phldrT="[Text]"/>
      <dgm:spPr/>
      <dgm:t>
        <a:bodyPr/>
        <a:lstStyle/>
        <a:p>
          <a:r>
            <a:rPr lang="fa-IR" b="1" dirty="0"/>
            <a:t>عوامل سیاسی</a:t>
          </a:r>
          <a:endParaRPr lang="en-US" b="1" dirty="0"/>
        </a:p>
      </dgm:t>
    </dgm:pt>
    <dgm:pt modelId="{706DF467-3546-4C95-B15F-4B19A8266875}" type="parTrans" cxnId="{C8D36D84-FF69-4635-A3FD-40F99C3EC7E2}">
      <dgm:prSet/>
      <dgm:spPr/>
      <dgm:t>
        <a:bodyPr/>
        <a:lstStyle/>
        <a:p>
          <a:endParaRPr lang="en-US"/>
        </a:p>
      </dgm:t>
    </dgm:pt>
    <dgm:pt modelId="{7F86877F-470E-44A3-A086-BE67F8D79C4F}" type="sibTrans" cxnId="{C8D36D84-FF69-4635-A3FD-40F99C3EC7E2}">
      <dgm:prSet/>
      <dgm:spPr/>
      <dgm:t>
        <a:bodyPr/>
        <a:lstStyle/>
        <a:p>
          <a:endParaRPr lang="en-US"/>
        </a:p>
      </dgm:t>
    </dgm:pt>
    <dgm:pt modelId="{AADD3E8D-3581-4B94-A8F0-5E493137FE0D}">
      <dgm:prSet phldrT="[Text]" custT="1"/>
      <dgm:spPr/>
      <dgm:t>
        <a:bodyPr/>
        <a:lstStyle/>
        <a:p>
          <a:pPr algn="r" rtl="1"/>
          <a:r>
            <a:rPr lang="fa-IR" sz="2800" dirty="0"/>
            <a:t>خدمات تخصصی</a:t>
          </a:r>
          <a:endParaRPr lang="en-US" sz="2800" dirty="0"/>
        </a:p>
      </dgm:t>
    </dgm:pt>
    <dgm:pt modelId="{E42CBF81-F602-43A4-A315-D017CDBB0CEC}" type="parTrans" cxnId="{32B812D5-782B-47F6-BEFA-6FB1AF2C6024}">
      <dgm:prSet/>
      <dgm:spPr/>
      <dgm:t>
        <a:bodyPr/>
        <a:lstStyle/>
        <a:p>
          <a:endParaRPr lang="en-US"/>
        </a:p>
      </dgm:t>
    </dgm:pt>
    <dgm:pt modelId="{D056C50D-04D8-4CCE-8E3F-27A56C72887E}" type="sibTrans" cxnId="{32B812D5-782B-47F6-BEFA-6FB1AF2C6024}">
      <dgm:prSet/>
      <dgm:spPr/>
      <dgm:t>
        <a:bodyPr/>
        <a:lstStyle/>
        <a:p>
          <a:endParaRPr lang="en-US"/>
        </a:p>
      </dgm:t>
    </dgm:pt>
    <dgm:pt modelId="{3F67AFAE-7344-43E9-84BE-B93BE9AB0C14}">
      <dgm:prSet phldrT="[Text]" custT="1"/>
      <dgm:spPr/>
      <dgm:t>
        <a:bodyPr/>
        <a:lstStyle/>
        <a:p>
          <a:pPr algn="r" rtl="1"/>
          <a:r>
            <a:rPr lang="fa-IR" sz="2800" dirty="0"/>
            <a:t>دسترسی به بازارها</a:t>
          </a:r>
          <a:endParaRPr lang="en-US" sz="2800" dirty="0"/>
        </a:p>
      </dgm:t>
    </dgm:pt>
    <dgm:pt modelId="{4600F60F-231C-4AB3-A27E-20473DB56EB1}" type="parTrans" cxnId="{AEDC0314-E20A-4C08-BD8E-42D6FAD44072}">
      <dgm:prSet/>
      <dgm:spPr/>
      <dgm:t>
        <a:bodyPr/>
        <a:lstStyle/>
        <a:p>
          <a:endParaRPr lang="en-US"/>
        </a:p>
      </dgm:t>
    </dgm:pt>
    <dgm:pt modelId="{84A9E9FD-D51A-47FB-BE18-64951483532F}" type="sibTrans" cxnId="{AEDC0314-E20A-4C08-BD8E-42D6FAD44072}">
      <dgm:prSet/>
      <dgm:spPr/>
      <dgm:t>
        <a:bodyPr/>
        <a:lstStyle/>
        <a:p>
          <a:endParaRPr lang="en-US"/>
        </a:p>
      </dgm:t>
    </dgm:pt>
    <dgm:pt modelId="{73BD7CE7-9B67-4937-A530-E8719ADB5119}">
      <dgm:prSet phldrT="[Text]" custT="1"/>
      <dgm:spPr/>
      <dgm:t>
        <a:bodyPr/>
        <a:lstStyle/>
        <a:p>
          <a:pPr algn="just" rtl="1"/>
          <a:r>
            <a:rPr lang="fa-IR" sz="2600" dirty="0"/>
            <a:t>سرمایه انسانی</a:t>
          </a:r>
          <a:endParaRPr lang="en-US" sz="2600" dirty="0"/>
        </a:p>
      </dgm:t>
    </dgm:pt>
    <dgm:pt modelId="{6D0B2CC3-6F81-4152-87F1-47DBE3A3DC75}" type="parTrans" cxnId="{71058590-E574-417C-B1B4-52D24094C3E6}">
      <dgm:prSet/>
      <dgm:spPr/>
      <dgm:t>
        <a:bodyPr/>
        <a:lstStyle/>
        <a:p>
          <a:endParaRPr lang="en-US"/>
        </a:p>
      </dgm:t>
    </dgm:pt>
    <dgm:pt modelId="{4648577B-257F-4C3A-8889-263A7830E3E1}" type="sibTrans" cxnId="{71058590-E574-417C-B1B4-52D24094C3E6}">
      <dgm:prSet/>
      <dgm:spPr/>
      <dgm:t>
        <a:bodyPr/>
        <a:lstStyle/>
        <a:p>
          <a:endParaRPr lang="en-US"/>
        </a:p>
      </dgm:t>
    </dgm:pt>
    <dgm:pt modelId="{A6F67BB2-9315-4BF1-B9E6-F2AF6943163E}">
      <dgm:prSet phldrT="[Text]" custT="1"/>
      <dgm:spPr/>
      <dgm:t>
        <a:bodyPr/>
        <a:lstStyle/>
        <a:p>
          <a:pPr algn="just" rtl="1"/>
          <a:r>
            <a:rPr lang="fa-IR" sz="2600" b="0" dirty="0"/>
            <a:t>روحیه کارآفرینی سازمانی</a:t>
          </a:r>
          <a:endParaRPr lang="en-US" sz="2600" b="0" dirty="0"/>
        </a:p>
      </dgm:t>
    </dgm:pt>
    <dgm:pt modelId="{DDD68F31-AD31-4376-A19C-6752103230F0}" type="parTrans" cxnId="{3354F646-3853-4BC3-AF69-A00A9139BDFF}">
      <dgm:prSet/>
      <dgm:spPr/>
      <dgm:t>
        <a:bodyPr/>
        <a:lstStyle/>
        <a:p>
          <a:endParaRPr lang="en-US"/>
        </a:p>
      </dgm:t>
    </dgm:pt>
    <dgm:pt modelId="{9F56583B-4AAA-4932-899E-D9206DAA3C05}" type="sibTrans" cxnId="{3354F646-3853-4BC3-AF69-A00A9139BDFF}">
      <dgm:prSet/>
      <dgm:spPr/>
      <dgm:t>
        <a:bodyPr/>
        <a:lstStyle/>
        <a:p>
          <a:endParaRPr lang="en-US"/>
        </a:p>
      </dgm:t>
    </dgm:pt>
    <dgm:pt modelId="{07D15F25-FD8D-452A-B93F-13462CE207A2}">
      <dgm:prSet phldrT="[Text]" custT="1"/>
      <dgm:spPr/>
      <dgm:t>
        <a:bodyPr/>
        <a:lstStyle/>
        <a:p>
          <a:pPr algn="just" rtl="1"/>
          <a:r>
            <a:rPr lang="fa-IR" sz="2600" b="0" dirty="0"/>
            <a:t>دسترسی به امور مالی</a:t>
          </a:r>
          <a:endParaRPr lang="en-US" sz="2600" b="0" dirty="0"/>
        </a:p>
      </dgm:t>
    </dgm:pt>
    <dgm:pt modelId="{AA4C63AC-2474-4176-A8CF-53176E1BC1A6}" type="parTrans" cxnId="{830FEBF1-E2BA-417C-9205-C0DAE8EC6642}">
      <dgm:prSet/>
      <dgm:spPr/>
      <dgm:t>
        <a:bodyPr/>
        <a:lstStyle/>
        <a:p>
          <a:endParaRPr lang="en-US"/>
        </a:p>
      </dgm:t>
    </dgm:pt>
    <dgm:pt modelId="{82687DF6-E551-4843-9A4B-AA137C7E9703}" type="sibTrans" cxnId="{830FEBF1-E2BA-417C-9205-C0DAE8EC6642}">
      <dgm:prSet/>
      <dgm:spPr/>
      <dgm:t>
        <a:bodyPr/>
        <a:lstStyle/>
        <a:p>
          <a:endParaRPr lang="en-US"/>
        </a:p>
      </dgm:t>
    </dgm:pt>
    <dgm:pt modelId="{4B633996-3FF4-466A-8FDC-A7B6A7BB83A7}">
      <dgm:prSet phldrT="[Text]" custT="1"/>
      <dgm:spPr/>
      <dgm:t>
        <a:bodyPr/>
        <a:lstStyle/>
        <a:p>
          <a:pPr algn="just" rtl="1"/>
          <a:r>
            <a:rPr lang="fa-IR" sz="2600" b="0" dirty="0"/>
            <a:t>وجود جوانه های خوشه ای</a:t>
          </a:r>
          <a:endParaRPr lang="en-US" sz="2600" b="0" dirty="0"/>
        </a:p>
      </dgm:t>
    </dgm:pt>
    <dgm:pt modelId="{733FDCA9-B5BA-4067-AACA-B49A4493E056}" type="parTrans" cxnId="{5BB9D651-67C9-4BD2-9323-4382FC346177}">
      <dgm:prSet/>
      <dgm:spPr/>
      <dgm:t>
        <a:bodyPr/>
        <a:lstStyle/>
        <a:p>
          <a:endParaRPr lang="en-US"/>
        </a:p>
      </dgm:t>
    </dgm:pt>
    <dgm:pt modelId="{775757EB-2784-4DDC-8D47-BC62136D14D2}" type="sibTrans" cxnId="{5BB9D651-67C9-4BD2-9323-4382FC346177}">
      <dgm:prSet/>
      <dgm:spPr/>
      <dgm:t>
        <a:bodyPr/>
        <a:lstStyle/>
        <a:p>
          <a:endParaRPr lang="en-US"/>
        </a:p>
      </dgm:t>
    </dgm:pt>
    <dgm:pt modelId="{86E0B634-31E0-4854-B23D-162CA97DB9E8}">
      <dgm:prSet phldrT="[Text]" custT="1"/>
      <dgm:spPr/>
      <dgm:t>
        <a:bodyPr/>
        <a:lstStyle/>
        <a:p>
          <a:pPr algn="r" rtl="1"/>
          <a:r>
            <a:rPr lang="fa-IR" sz="2800" dirty="0"/>
            <a:t>دسترسی به خدمات پشتیبانی کسب و کار</a:t>
          </a:r>
          <a:endParaRPr lang="en-US" sz="2800" dirty="0"/>
        </a:p>
      </dgm:t>
    </dgm:pt>
    <dgm:pt modelId="{2B6374EF-1649-4B08-A081-2F076637F04C}" type="parTrans" cxnId="{E5629340-D6AD-4DB3-A334-B77DE5C1DBDD}">
      <dgm:prSet/>
      <dgm:spPr/>
      <dgm:t>
        <a:bodyPr/>
        <a:lstStyle/>
        <a:p>
          <a:endParaRPr lang="en-US"/>
        </a:p>
      </dgm:t>
    </dgm:pt>
    <dgm:pt modelId="{197C34AA-85B2-4D21-816C-D430ED998FA4}" type="sibTrans" cxnId="{E5629340-D6AD-4DB3-A334-B77DE5C1DBDD}">
      <dgm:prSet/>
      <dgm:spPr/>
      <dgm:t>
        <a:bodyPr/>
        <a:lstStyle/>
        <a:p>
          <a:endParaRPr lang="en-US"/>
        </a:p>
      </dgm:t>
    </dgm:pt>
    <dgm:pt modelId="{E59C721A-7BDA-43FC-BC23-30EA386847D7}">
      <dgm:prSet phldrT="[Text]"/>
      <dgm:spPr/>
      <dgm:t>
        <a:bodyPr/>
        <a:lstStyle/>
        <a:p>
          <a:r>
            <a:rPr lang="fa-IR" b="1" dirty="0"/>
            <a:t>عوامل مکمل</a:t>
          </a:r>
          <a:endParaRPr lang="en-US" b="1" dirty="0"/>
        </a:p>
      </dgm:t>
    </dgm:pt>
    <dgm:pt modelId="{6AC132AC-145D-42F7-9562-EB90EF7D7128}" type="parTrans" cxnId="{0FCDE124-D47A-4AA4-BB84-45C7006BD3B1}">
      <dgm:prSet/>
      <dgm:spPr/>
      <dgm:t>
        <a:bodyPr/>
        <a:lstStyle/>
        <a:p>
          <a:endParaRPr lang="en-US"/>
        </a:p>
      </dgm:t>
    </dgm:pt>
    <dgm:pt modelId="{E521D828-5B73-4A82-AF46-A03DE8F11F08}" type="sibTrans" cxnId="{0FCDE124-D47A-4AA4-BB84-45C7006BD3B1}">
      <dgm:prSet/>
      <dgm:spPr/>
      <dgm:t>
        <a:bodyPr/>
        <a:lstStyle/>
        <a:p>
          <a:endParaRPr lang="en-US"/>
        </a:p>
      </dgm:t>
    </dgm:pt>
    <dgm:pt modelId="{B9A17001-FB0B-4A48-AEAD-9E27A43DBFC8}">
      <dgm:prSet custT="1"/>
      <dgm:spPr/>
      <dgm:t>
        <a:bodyPr/>
        <a:lstStyle/>
        <a:p>
          <a:pPr algn="r" rtl="1"/>
          <a:r>
            <a:rPr lang="fa-IR" sz="2800" dirty="0"/>
            <a:t>رهبری و تعهد محلی</a:t>
          </a:r>
          <a:endParaRPr lang="en-US" sz="2800" dirty="0"/>
        </a:p>
      </dgm:t>
    </dgm:pt>
    <dgm:pt modelId="{85B16674-76C2-44DC-8D4F-24370EC2D845}" type="parTrans" cxnId="{EE502AC2-5734-4AFB-BB3C-E5F6E816324C}">
      <dgm:prSet/>
      <dgm:spPr/>
      <dgm:t>
        <a:bodyPr/>
        <a:lstStyle/>
        <a:p>
          <a:endParaRPr lang="en-US"/>
        </a:p>
      </dgm:t>
    </dgm:pt>
    <dgm:pt modelId="{537BB162-B2C0-4D8E-B5E2-8E406846DC7D}" type="sibTrans" cxnId="{EE502AC2-5734-4AFB-BB3C-E5F6E816324C}">
      <dgm:prSet/>
      <dgm:spPr/>
      <dgm:t>
        <a:bodyPr/>
        <a:lstStyle/>
        <a:p>
          <a:endParaRPr lang="en-US"/>
        </a:p>
      </dgm:t>
    </dgm:pt>
    <dgm:pt modelId="{8E955DF3-032E-4AB9-ABD5-7C079C7F2FC2}">
      <dgm:prSet custT="1"/>
      <dgm:spPr/>
      <dgm:t>
        <a:bodyPr/>
        <a:lstStyle/>
        <a:p>
          <a:pPr algn="r" rtl="1"/>
          <a:r>
            <a:rPr lang="fa-IR" sz="2800" dirty="0"/>
            <a:t>حداقل مقدار منابع</a:t>
          </a:r>
          <a:endParaRPr lang="en-US" sz="2800" dirty="0"/>
        </a:p>
      </dgm:t>
    </dgm:pt>
    <dgm:pt modelId="{4D381BBC-B28E-4065-B824-A0A0A86EB6CE}" type="parTrans" cxnId="{01CF982D-1468-4DB7-A778-9BFE44D78A64}">
      <dgm:prSet/>
      <dgm:spPr/>
      <dgm:t>
        <a:bodyPr/>
        <a:lstStyle/>
        <a:p>
          <a:endParaRPr lang="en-US"/>
        </a:p>
      </dgm:t>
    </dgm:pt>
    <dgm:pt modelId="{D9825884-6463-4672-A69A-C57B2D697EB5}" type="sibTrans" cxnId="{01CF982D-1468-4DB7-A778-9BFE44D78A64}">
      <dgm:prSet/>
      <dgm:spPr/>
      <dgm:t>
        <a:bodyPr/>
        <a:lstStyle/>
        <a:p>
          <a:endParaRPr lang="en-US"/>
        </a:p>
      </dgm:t>
    </dgm:pt>
    <dgm:pt modelId="{93A9ED67-A2E7-4C7D-B3A2-55C64F2EC0F2}">
      <dgm:prSet custT="1"/>
      <dgm:spPr/>
      <dgm:t>
        <a:bodyPr/>
        <a:lstStyle/>
        <a:p>
          <a:pPr algn="r" rtl="1"/>
          <a:r>
            <a:rPr lang="fa-IR" sz="2800" dirty="0"/>
            <a:t>وجود چارچوب قانونی مشوق همکاری</a:t>
          </a:r>
          <a:endParaRPr lang="en-US" sz="2800" dirty="0"/>
        </a:p>
      </dgm:t>
    </dgm:pt>
    <dgm:pt modelId="{37A6DCAC-C0FE-48B5-B902-823CD0912716}" type="parTrans" cxnId="{F2199428-BE8E-4B01-8B4E-5908E6F110D4}">
      <dgm:prSet/>
      <dgm:spPr/>
      <dgm:t>
        <a:bodyPr/>
        <a:lstStyle/>
        <a:p>
          <a:endParaRPr lang="en-US"/>
        </a:p>
      </dgm:t>
    </dgm:pt>
    <dgm:pt modelId="{DF0E9C38-DDC3-4839-BDC8-8CB47149D0B6}" type="sibTrans" cxnId="{F2199428-BE8E-4B01-8B4E-5908E6F110D4}">
      <dgm:prSet/>
      <dgm:spPr/>
      <dgm:t>
        <a:bodyPr/>
        <a:lstStyle/>
        <a:p>
          <a:endParaRPr lang="en-US"/>
        </a:p>
      </dgm:t>
    </dgm:pt>
    <dgm:pt modelId="{D4F11231-2A7A-466B-AFEA-D42BA3C3445D}" type="pres">
      <dgm:prSet presAssocID="{44C01958-4EC6-4690-B7CB-B42D30E11AF2}" presName="Name0" presStyleCnt="0">
        <dgm:presLayoutVars>
          <dgm:dir val="rev"/>
          <dgm:animLvl val="lvl"/>
          <dgm:resizeHandles val="exact"/>
        </dgm:presLayoutVars>
      </dgm:prSet>
      <dgm:spPr/>
    </dgm:pt>
    <dgm:pt modelId="{820BC0CC-DF8F-4F41-B213-4E6C4156C78A}" type="pres">
      <dgm:prSet presAssocID="{A3963140-4189-4877-9F0C-896D6CF63431}" presName="composite" presStyleCnt="0"/>
      <dgm:spPr/>
    </dgm:pt>
    <dgm:pt modelId="{DD3BED8D-7B01-4CD4-81B5-79B1B86E007C}" type="pres">
      <dgm:prSet presAssocID="{A3963140-4189-4877-9F0C-896D6CF63431}" presName="parTx" presStyleLbl="alignNode1" presStyleIdx="0" presStyleCnt="4">
        <dgm:presLayoutVars>
          <dgm:chMax val="0"/>
          <dgm:chPref val="0"/>
          <dgm:bulletEnabled val="1"/>
        </dgm:presLayoutVars>
      </dgm:prSet>
      <dgm:spPr/>
    </dgm:pt>
    <dgm:pt modelId="{5B3AB2D5-1CC5-4FD6-8487-FA387A49313A}" type="pres">
      <dgm:prSet presAssocID="{A3963140-4189-4877-9F0C-896D6CF63431}" presName="desTx" presStyleLbl="alignAccFollowNode1" presStyleIdx="0" presStyleCnt="4">
        <dgm:presLayoutVars>
          <dgm:bulletEnabled val="1"/>
        </dgm:presLayoutVars>
      </dgm:prSet>
      <dgm:spPr/>
    </dgm:pt>
    <dgm:pt modelId="{1A9A38A9-E12A-4A1B-B62D-04F6DBA051DE}" type="pres">
      <dgm:prSet presAssocID="{AAAFC6F2-0A30-405A-AB95-3B10EFCA9611}" presName="space" presStyleCnt="0"/>
      <dgm:spPr/>
    </dgm:pt>
    <dgm:pt modelId="{4B6BA5E3-B90A-47C0-9B7A-86AD889234D4}" type="pres">
      <dgm:prSet presAssocID="{915CA29E-5E2C-4E4E-BD6C-FBB8CA81A492}" presName="composite" presStyleCnt="0"/>
      <dgm:spPr/>
    </dgm:pt>
    <dgm:pt modelId="{C765D478-7490-4FC7-9F68-DE1422F13BE7}" type="pres">
      <dgm:prSet presAssocID="{915CA29E-5E2C-4E4E-BD6C-FBB8CA81A492}" presName="parTx" presStyleLbl="alignNode1" presStyleIdx="1" presStyleCnt="4">
        <dgm:presLayoutVars>
          <dgm:chMax val="0"/>
          <dgm:chPref val="0"/>
          <dgm:bulletEnabled val="1"/>
        </dgm:presLayoutVars>
      </dgm:prSet>
      <dgm:spPr/>
    </dgm:pt>
    <dgm:pt modelId="{14241D21-62D5-41FC-B311-5DFB9D96346F}" type="pres">
      <dgm:prSet presAssocID="{915CA29E-5E2C-4E4E-BD6C-FBB8CA81A492}" presName="desTx" presStyleLbl="alignAccFollowNode1" presStyleIdx="1" presStyleCnt="4">
        <dgm:presLayoutVars>
          <dgm:bulletEnabled val="1"/>
        </dgm:presLayoutVars>
      </dgm:prSet>
      <dgm:spPr/>
    </dgm:pt>
    <dgm:pt modelId="{A655F313-F79D-4DD9-B97D-4AA6B220BEFC}" type="pres">
      <dgm:prSet presAssocID="{49B6DEFF-6405-4925-926D-3DA023607655}" presName="space" presStyleCnt="0"/>
      <dgm:spPr/>
    </dgm:pt>
    <dgm:pt modelId="{6C67F1F6-33CE-4513-B358-955FF6A5AEF7}" type="pres">
      <dgm:prSet presAssocID="{7473F074-AD4E-42D1-B7A4-F2493FC834D0}" presName="composite" presStyleCnt="0"/>
      <dgm:spPr/>
    </dgm:pt>
    <dgm:pt modelId="{B40FA8AC-DA2F-4511-8E7D-D2C4906241B7}" type="pres">
      <dgm:prSet presAssocID="{7473F074-AD4E-42D1-B7A4-F2493FC834D0}" presName="parTx" presStyleLbl="alignNode1" presStyleIdx="2" presStyleCnt="4">
        <dgm:presLayoutVars>
          <dgm:chMax val="0"/>
          <dgm:chPref val="0"/>
          <dgm:bulletEnabled val="1"/>
        </dgm:presLayoutVars>
      </dgm:prSet>
      <dgm:spPr/>
    </dgm:pt>
    <dgm:pt modelId="{3B9147F2-67F5-41CB-86CC-7561B4603B4B}" type="pres">
      <dgm:prSet presAssocID="{7473F074-AD4E-42D1-B7A4-F2493FC834D0}" presName="desTx" presStyleLbl="alignAccFollowNode1" presStyleIdx="2" presStyleCnt="4">
        <dgm:presLayoutVars>
          <dgm:bulletEnabled val="1"/>
        </dgm:presLayoutVars>
      </dgm:prSet>
      <dgm:spPr/>
    </dgm:pt>
    <dgm:pt modelId="{4AAC2F15-4C5A-4FA3-8F92-16B4E6A001E3}" type="pres">
      <dgm:prSet presAssocID="{7F86877F-470E-44A3-A086-BE67F8D79C4F}" presName="space" presStyleCnt="0"/>
      <dgm:spPr/>
    </dgm:pt>
    <dgm:pt modelId="{2615ED4A-8292-470A-9F06-D04511316897}" type="pres">
      <dgm:prSet presAssocID="{E59C721A-7BDA-43FC-BC23-30EA386847D7}" presName="composite" presStyleCnt="0"/>
      <dgm:spPr/>
    </dgm:pt>
    <dgm:pt modelId="{6EFA11AE-60ED-4445-B7E6-3D44FEB1529E}" type="pres">
      <dgm:prSet presAssocID="{E59C721A-7BDA-43FC-BC23-30EA386847D7}" presName="parTx" presStyleLbl="alignNode1" presStyleIdx="3" presStyleCnt="4" custLinFactNeighborX="-166">
        <dgm:presLayoutVars>
          <dgm:chMax val="0"/>
          <dgm:chPref val="0"/>
          <dgm:bulletEnabled val="1"/>
        </dgm:presLayoutVars>
      </dgm:prSet>
      <dgm:spPr/>
    </dgm:pt>
    <dgm:pt modelId="{BAF3B8DE-6C5A-4F64-9827-4C5BEB636C93}" type="pres">
      <dgm:prSet presAssocID="{E59C721A-7BDA-43FC-BC23-30EA386847D7}" presName="desTx" presStyleLbl="alignAccFollowNode1" presStyleIdx="3" presStyleCnt="4">
        <dgm:presLayoutVars>
          <dgm:bulletEnabled val="1"/>
        </dgm:presLayoutVars>
      </dgm:prSet>
      <dgm:spPr/>
    </dgm:pt>
  </dgm:ptLst>
  <dgm:cxnLst>
    <dgm:cxn modelId="{4A32B402-E841-4233-9C70-998129B538B8}" type="presOf" srcId="{93A9ED67-A2E7-4C7D-B3A2-55C64F2EC0F2}" destId="{3B9147F2-67F5-41CB-86CC-7561B4603B4B}" srcOrd="0" destOrd="2" presId="urn:microsoft.com/office/officeart/2005/8/layout/hList1"/>
    <dgm:cxn modelId="{AEDC0314-E20A-4C08-BD8E-42D6FAD44072}" srcId="{E59C721A-7BDA-43FC-BC23-30EA386847D7}" destId="{3F67AFAE-7344-43E9-84BE-B93BE9AB0C14}" srcOrd="1" destOrd="0" parTransId="{4600F60F-231C-4AB3-A27E-20473DB56EB1}" sibTransId="{84A9E9FD-D51A-47FB-BE18-64951483532F}"/>
    <dgm:cxn modelId="{2744171D-CC24-4BFC-BA32-805A0DE1FBF1}" srcId="{44C01958-4EC6-4690-B7CB-B42D30E11AF2}" destId="{915CA29E-5E2C-4E4E-BD6C-FBB8CA81A492}" srcOrd="1" destOrd="0" parTransId="{6566A42D-1FFA-4C1E-9218-A16FB0193D8A}" sibTransId="{49B6DEFF-6405-4925-926D-3DA023607655}"/>
    <dgm:cxn modelId="{0FCDE124-D47A-4AA4-BB84-45C7006BD3B1}" srcId="{44C01958-4EC6-4690-B7CB-B42D30E11AF2}" destId="{E59C721A-7BDA-43FC-BC23-30EA386847D7}" srcOrd="3" destOrd="0" parTransId="{6AC132AC-145D-42F7-9562-EB90EF7D7128}" sibTransId="{E521D828-5B73-4A82-AF46-A03DE8F11F08}"/>
    <dgm:cxn modelId="{D938DA27-04B0-4920-A3AC-AAC4C0641617}" srcId="{915CA29E-5E2C-4E4E-BD6C-FBB8CA81A492}" destId="{F13F48D1-C457-4F34-B396-CC3A7DEE9ABC}" srcOrd="1" destOrd="0" parTransId="{70D041F6-4DFB-45C8-A90D-89A9AEF5047D}" sibTransId="{CDDCCEDE-C87E-4B1C-B73E-682954C42E8F}"/>
    <dgm:cxn modelId="{F2199428-BE8E-4B01-8B4E-5908E6F110D4}" srcId="{7473F074-AD4E-42D1-B7A4-F2493FC834D0}" destId="{93A9ED67-A2E7-4C7D-B3A2-55C64F2EC0F2}" srcOrd="2" destOrd="0" parTransId="{37A6DCAC-C0FE-48B5-B902-823CD0912716}" sibTransId="{DF0E9C38-DDC3-4839-BDC8-8CB47149D0B6}"/>
    <dgm:cxn modelId="{97192A2C-1CB3-4BAC-AC5F-8B1999312BE5}" type="presOf" srcId="{07D15F25-FD8D-452A-B93F-13462CE207A2}" destId="{14241D21-62D5-41FC-B311-5DFB9D96346F}" srcOrd="0" destOrd="3" presId="urn:microsoft.com/office/officeart/2005/8/layout/hList1"/>
    <dgm:cxn modelId="{01CF982D-1468-4DB7-A778-9BFE44D78A64}" srcId="{7473F074-AD4E-42D1-B7A4-F2493FC834D0}" destId="{8E955DF3-032E-4AB9-ABD5-7C079C7F2FC2}" srcOrd="1" destOrd="0" parTransId="{4D381BBC-B28E-4065-B824-A0A0A86EB6CE}" sibTransId="{D9825884-6463-4672-A69A-C57B2D697EB5}"/>
    <dgm:cxn modelId="{5182243C-2925-4A12-8F9D-78BE50324D22}" type="presOf" srcId="{E59C721A-7BDA-43FC-BC23-30EA386847D7}" destId="{6EFA11AE-60ED-4445-B7E6-3D44FEB1529E}" srcOrd="0" destOrd="0" presId="urn:microsoft.com/office/officeart/2005/8/layout/hList1"/>
    <dgm:cxn modelId="{E5629340-D6AD-4DB3-A334-B77DE5C1DBDD}" srcId="{E59C721A-7BDA-43FC-BC23-30EA386847D7}" destId="{86E0B634-31E0-4854-B23D-162CA97DB9E8}" srcOrd="2" destOrd="0" parTransId="{2B6374EF-1649-4B08-A081-2F076637F04C}" sibTransId="{197C34AA-85B2-4D21-816C-D430ED998FA4}"/>
    <dgm:cxn modelId="{5CC06365-7215-494A-B4E1-5B7165397726}" type="presOf" srcId="{A6F67BB2-9315-4BF1-B9E6-F2AF6943163E}" destId="{14241D21-62D5-41FC-B311-5DFB9D96346F}" srcOrd="0" destOrd="2" presId="urn:microsoft.com/office/officeart/2005/8/layout/hList1"/>
    <dgm:cxn modelId="{AC27DD46-5CF5-4918-B351-4399156A934E}" type="presOf" srcId="{3F67AFAE-7344-43E9-84BE-B93BE9AB0C14}" destId="{BAF3B8DE-6C5A-4F64-9827-4C5BEB636C93}" srcOrd="0" destOrd="1" presId="urn:microsoft.com/office/officeart/2005/8/layout/hList1"/>
    <dgm:cxn modelId="{3354F646-3853-4BC3-AF69-A00A9139BDFF}" srcId="{915CA29E-5E2C-4E4E-BD6C-FBB8CA81A492}" destId="{A6F67BB2-9315-4BF1-B9E6-F2AF6943163E}" srcOrd="2" destOrd="0" parTransId="{DDD68F31-AD31-4376-A19C-6752103230F0}" sibTransId="{9F56583B-4AAA-4932-899E-D9206DAA3C05}"/>
    <dgm:cxn modelId="{8F157A50-E956-445A-8363-1071688122C1}" type="presOf" srcId="{915CA29E-5E2C-4E4E-BD6C-FBB8CA81A492}" destId="{C765D478-7490-4FC7-9F68-DE1422F13BE7}" srcOrd="0" destOrd="0" presId="urn:microsoft.com/office/officeart/2005/8/layout/hList1"/>
    <dgm:cxn modelId="{21F2C951-EA02-4A22-BBA4-8229DC764835}" type="presOf" srcId="{86E0B634-31E0-4854-B23D-162CA97DB9E8}" destId="{BAF3B8DE-6C5A-4F64-9827-4C5BEB636C93}" srcOrd="0" destOrd="2" presId="urn:microsoft.com/office/officeart/2005/8/layout/hList1"/>
    <dgm:cxn modelId="{5BB9D651-67C9-4BD2-9323-4382FC346177}" srcId="{915CA29E-5E2C-4E4E-BD6C-FBB8CA81A492}" destId="{4B633996-3FF4-466A-8FDC-A7B6A7BB83A7}" srcOrd="4" destOrd="0" parTransId="{733FDCA9-B5BA-4067-AACA-B49A4493E056}" sibTransId="{775757EB-2784-4DDC-8D47-BC62136D14D2}"/>
    <dgm:cxn modelId="{59702359-17B9-484F-816E-59BAF5A50615}" type="presOf" srcId="{7473F074-AD4E-42D1-B7A4-F2493FC834D0}" destId="{B40FA8AC-DA2F-4511-8E7D-D2C4906241B7}" srcOrd="0" destOrd="0" presId="urn:microsoft.com/office/officeart/2005/8/layout/hList1"/>
    <dgm:cxn modelId="{3BCD527A-6320-40B2-8932-E5BC070166DF}" type="presOf" srcId="{F13F48D1-C457-4F34-B396-CC3A7DEE9ABC}" destId="{14241D21-62D5-41FC-B311-5DFB9D96346F}" srcOrd="0" destOrd="1" presId="urn:microsoft.com/office/officeart/2005/8/layout/hList1"/>
    <dgm:cxn modelId="{3C66A07A-DBA0-46F7-BB38-6CA0A9B3659D}" type="presOf" srcId="{73BD7CE7-9B67-4937-A530-E8719ADB5119}" destId="{5B3AB2D5-1CC5-4FD6-8487-FA387A49313A}" srcOrd="0" destOrd="2" presId="urn:microsoft.com/office/officeart/2005/8/layout/hList1"/>
    <dgm:cxn modelId="{14F2247B-5E56-4C35-9266-D74BD1807A40}" srcId="{915CA29E-5E2C-4E4E-BD6C-FBB8CA81A492}" destId="{DF890C1B-4319-4D44-8B63-56DDAAC8E952}" srcOrd="0" destOrd="0" parTransId="{1FFDAD64-B94E-411D-BC0E-6C5F5813E920}" sibTransId="{534CD8A4-3763-4C3C-9D55-A1311C0FC4F0}"/>
    <dgm:cxn modelId="{9EDA3082-2B32-463A-8490-2348CB9058F5}" type="presOf" srcId="{8E955DF3-032E-4AB9-ABD5-7C079C7F2FC2}" destId="{3B9147F2-67F5-41CB-86CC-7561B4603B4B}" srcOrd="0" destOrd="1" presId="urn:microsoft.com/office/officeart/2005/8/layout/hList1"/>
    <dgm:cxn modelId="{C8D36D84-FF69-4635-A3FD-40F99C3EC7E2}" srcId="{44C01958-4EC6-4690-B7CB-B42D30E11AF2}" destId="{7473F074-AD4E-42D1-B7A4-F2493FC834D0}" srcOrd="2" destOrd="0" parTransId="{706DF467-3546-4C95-B15F-4B19A8266875}" sibTransId="{7F86877F-470E-44A3-A086-BE67F8D79C4F}"/>
    <dgm:cxn modelId="{71058590-E574-417C-B1B4-52D24094C3E6}" srcId="{A3963140-4189-4877-9F0C-896D6CF63431}" destId="{73BD7CE7-9B67-4937-A530-E8719ADB5119}" srcOrd="2" destOrd="0" parTransId="{6D0B2CC3-6F81-4152-87F1-47DBE3A3DC75}" sibTransId="{4648577B-257F-4C3A-8889-263A7830E3E1}"/>
    <dgm:cxn modelId="{6C3D6396-4C25-48C8-B702-98BC3DD22161}" type="presOf" srcId="{73F945C2-5CB5-44FB-AA07-09755F2F9E7B}" destId="{5B3AB2D5-1CC5-4FD6-8487-FA387A49313A}" srcOrd="0" destOrd="0" presId="urn:microsoft.com/office/officeart/2005/8/layout/hList1"/>
    <dgm:cxn modelId="{2B58F4A2-BAB4-403C-AA85-207B66E3F67C}" type="presOf" srcId="{44C01958-4EC6-4690-B7CB-B42D30E11AF2}" destId="{D4F11231-2A7A-466B-AFEA-D42BA3C3445D}" srcOrd="0" destOrd="0" presId="urn:microsoft.com/office/officeart/2005/8/layout/hList1"/>
    <dgm:cxn modelId="{957D24BB-1213-4B3D-879B-4B0648299DDE}" type="presOf" srcId="{A3963140-4189-4877-9F0C-896D6CF63431}" destId="{DD3BED8D-7B01-4CD4-81B5-79B1B86E007C}" srcOrd="0" destOrd="0" presId="urn:microsoft.com/office/officeart/2005/8/layout/hList1"/>
    <dgm:cxn modelId="{1BC611C2-BECF-4E49-B259-2E897A4813C3}" type="presOf" srcId="{B9A17001-FB0B-4A48-AEAD-9E27A43DBFC8}" destId="{3B9147F2-67F5-41CB-86CC-7561B4603B4B}" srcOrd="0" destOrd="0" presId="urn:microsoft.com/office/officeart/2005/8/layout/hList1"/>
    <dgm:cxn modelId="{EE502AC2-5734-4AFB-BB3C-E5F6E816324C}" srcId="{7473F074-AD4E-42D1-B7A4-F2493FC834D0}" destId="{B9A17001-FB0B-4A48-AEAD-9E27A43DBFC8}" srcOrd="0" destOrd="0" parTransId="{85B16674-76C2-44DC-8D4F-24370EC2D845}" sibTransId="{537BB162-B2C0-4D8E-B5E2-8E406846DC7D}"/>
    <dgm:cxn modelId="{D4DC17C3-8E44-4751-86F8-DF059434E8D5}" type="presOf" srcId="{AADD3E8D-3581-4B94-A8F0-5E493137FE0D}" destId="{BAF3B8DE-6C5A-4F64-9827-4C5BEB636C93}" srcOrd="0" destOrd="0" presId="urn:microsoft.com/office/officeart/2005/8/layout/hList1"/>
    <dgm:cxn modelId="{B59E67C8-8DD9-40BA-8236-D567C344B373}" type="presOf" srcId="{4B633996-3FF4-466A-8FDC-A7B6A7BB83A7}" destId="{14241D21-62D5-41FC-B311-5DFB9D96346F}" srcOrd="0" destOrd="4" presId="urn:microsoft.com/office/officeart/2005/8/layout/hList1"/>
    <dgm:cxn modelId="{A82505CD-D102-490C-915A-E994F873CBD3}" srcId="{A3963140-4189-4877-9F0C-896D6CF63431}" destId="{73F945C2-5CB5-44FB-AA07-09755F2F9E7B}" srcOrd="0" destOrd="0" parTransId="{EA763B4E-1762-4BE5-B481-6C492B2D15AD}" sibTransId="{78257EBD-3B9B-4929-8F17-7806605743FC}"/>
    <dgm:cxn modelId="{32B812D5-782B-47F6-BEFA-6FB1AF2C6024}" srcId="{E59C721A-7BDA-43FC-BC23-30EA386847D7}" destId="{AADD3E8D-3581-4B94-A8F0-5E493137FE0D}" srcOrd="0" destOrd="0" parTransId="{E42CBF81-F602-43A4-A315-D017CDBB0CEC}" sibTransId="{D056C50D-04D8-4CCE-8E3F-27A56C72887E}"/>
    <dgm:cxn modelId="{1D2E96D7-FEA4-4908-A4AB-3A1B11EB5595}" srcId="{A3963140-4189-4877-9F0C-896D6CF63431}" destId="{47B369B7-A313-4507-8FC2-866639DBCA49}" srcOrd="1" destOrd="0" parTransId="{15FD319B-6CDC-4305-8E20-20BC5B565379}" sibTransId="{EA4BDD88-3DB3-40ED-8EC3-E8A788EE898C}"/>
    <dgm:cxn modelId="{E97914DE-B7F8-44E0-B8F0-04B6A31A577C}" type="presOf" srcId="{DF890C1B-4319-4D44-8B63-56DDAAC8E952}" destId="{14241D21-62D5-41FC-B311-5DFB9D96346F}" srcOrd="0" destOrd="0" presId="urn:microsoft.com/office/officeart/2005/8/layout/hList1"/>
    <dgm:cxn modelId="{830FEBF1-E2BA-417C-9205-C0DAE8EC6642}" srcId="{915CA29E-5E2C-4E4E-BD6C-FBB8CA81A492}" destId="{07D15F25-FD8D-452A-B93F-13462CE207A2}" srcOrd="3" destOrd="0" parTransId="{AA4C63AC-2474-4176-A8CF-53176E1BC1A6}" sibTransId="{82687DF6-E551-4843-9A4B-AA137C7E9703}"/>
    <dgm:cxn modelId="{F487D1F6-088B-425E-ACBE-5836578DB3FD}" srcId="{44C01958-4EC6-4690-B7CB-B42D30E11AF2}" destId="{A3963140-4189-4877-9F0C-896D6CF63431}" srcOrd="0" destOrd="0" parTransId="{C8D22D5C-8E63-4D45-82DB-D1E3793B8B59}" sibTransId="{AAAFC6F2-0A30-405A-AB95-3B10EFCA9611}"/>
    <dgm:cxn modelId="{C3E10AFA-FE25-4AA2-B120-A166BDB2C46F}" type="presOf" srcId="{47B369B7-A313-4507-8FC2-866639DBCA49}" destId="{5B3AB2D5-1CC5-4FD6-8487-FA387A49313A}" srcOrd="0" destOrd="1" presId="urn:microsoft.com/office/officeart/2005/8/layout/hList1"/>
    <dgm:cxn modelId="{A51F8F00-7C02-4B1D-BB5C-AC94E44EAD3C}" type="presParOf" srcId="{D4F11231-2A7A-466B-AFEA-D42BA3C3445D}" destId="{820BC0CC-DF8F-4F41-B213-4E6C4156C78A}" srcOrd="0" destOrd="0" presId="urn:microsoft.com/office/officeart/2005/8/layout/hList1"/>
    <dgm:cxn modelId="{532C52D0-22FB-43BE-880B-5EBFD98C4F80}" type="presParOf" srcId="{820BC0CC-DF8F-4F41-B213-4E6C4156C78A}" destId="{DD3BED8D-7B01-4CD4-81B5-79B1B86E007C}" srcOrd="0" destOrd="0" presId="urn:microsoft.com/office/officeart/2005/8/layout/hList1"/>
    <dgm:cxn modelId="{53720B3C-31C8-456F-B2E4-723312B7599E}" type="presParOf" srcId="{820BC0CC-DF8F-4F41-B213-4E6C4156C78A}" destId="{5B3AB2D5-1CC5-4FD6-8487-FA387A49313A}" srcOrd="1" destOrd="0" presId="urn:microsoft.com/office/officeart/2005/8/layout/hList1"/>
    <dgm:cxn modelId="{ED5D6B1C-F01A-4B9C-BE02-72589BAE2B23}" type="presParOf" srcId="{D4F11231-2A7A-466B-AFEA-D42BA3C3445D}" destId="{1A9A38A9-E12A-4A1B-B62D-04F6DBA051DE}" srcOrd="1" destOrd="0" presId="urn:microsoft.com/office/officeart/2005/8/layout/hList1"/>
    <dgm:cxn modelId="{CF78CF4C-8837-49F8-AD40-6617C4D9D90D}" type="presParOf" srcId="{D4F11231-2A7A-466B-AFEA-D42BA3C3445D}" destId="{4B6BA5E3-B90A-47C0-9B7A-86AD889234D4}" srcOrd="2" destOrd="0" presId="urn:microsoft.com/office/officeart/2005/8/layout/hList1"/>
    <dgm:cxn modelId="{34332FC3-EA66-401B-B830-3EA36782FEFF}" type="presParOf" srcId="{4B6BA5E3-B90A-47C0-9B7A-86AD889234D4}" destId="{C765D478-7490-4FC7-9F68-DE1422F13BE7}" srcOrd="0" destOrd="0" presId="urn:microsoft.com/office/officeart/2005/8/layout/hList1"/>
    <dgm:cxn modelId="{408ABA81-185F-4697-B445-767D43C0EEC0}" type="presParOf" srcId="{4B6BA5E3-B90A-47C0-9B7A-86AD889234D4}" destId="{14241D21-62D5-41FC-B311-5DFB9D96346F}" srcOrd="1" destOrd="0" presId="urn:microsoft.com/office/officeart/2005/8/layout/hList1"/>
    <dgm:cxn modelId="{51E8A867-34A4-471E-8C76-EEC269C34229}" type="presParOf" srcId="{D4F11231-2A7A-466B-AFEA-D42BA3C3445D}" destId="{A655F313-F79D-4DD9-B97D-4AA6B220BEFC}" srcOrd="3" destOrd="0" presId="urn:microsoft.com/office/officeart/2005/8/layout/hList1"/>
    <dgm:cxn modelId="{447A400B-BDDB-45F4-A6C7-871AEABEB324}" type="presParOf" srcId="{D4F11231-2A7A-466B-AFEA-D42BA3C3445D}" destId="{6C67F1F6-33CE-4513-B358-955FF6A5AEF7}" srcOrd="4" destOrd="0" presId="urn:microsoft.com/office/officeart/2005/8/layout/hList1"/>
    <dgm:cxn modelId="{49BD9CF7-599F-4081-87A7-731B8872A587}" type="presParOf" srcId="{6C67F1F6-33CE-4513-B358-955FF6A5AEF7}" destId="{B40FA8AC-DA2F-4511-8E7D-D2C4906241B7}" srcOrd="0" destOrd="0" presId="urn:microsoft.com/office/officeart/2005/8/layout/hList1"/>
    <dgm:cxn modelId="{D83B061B-656E-4D02-A631-44964767D034}" type="presParOf" srcId="{6C67F1F6-33CE-4513-B358-955FF6A5AEF7}" destId="{3B9147F2-67F5-41CB-86CC-7561B4603B4B}" srcOrd="1" destOrd="0" presId="urn:microsoft.com/office/officeart/2005/8/layout/hList1"/>
    <dgm:cxn modelId="{4FE01576-85DD-4FF8-8CDA-9AF36EA32AFA}" type="presParOf" srcId="{D4F11231-2A7A-466B-AFEA-D42BA3C3445D}" destId="{4AAC2F15-4C5A-4FA3-8F92-16B4E6A001E3}" srcOrd="5" destOrd="0" presId="urn:microsoft.com/office/officeart/2005/8/layout/hList1"/>
    <dgm:cxn modelId="{38DED1A1-406A-4272-B138-26B28CAF73D8}" type="presParOf" srcId="{D4F11231-2A7A-466B-AFEA-D42BA3C3445D}" destId="{2615ED4A-8292-470A-9F06-D04511316897}" srcOrd="6" destOrd="0" presId="urn:microsoft.com/office/officeart/2005/8/layout/hList1"/>
    <dgm:cxn modelId="{1555CA30-B854-4FD7-ACA0-02891E23B66A}" type="presParOf" srcId="{2615ED4A-8292-470A-9F06-D04511316897}" destId="{6EFA11AE-60ED-4445-B7E6-3D44FEB1529E}" srcOrd="0" destOrd="0" presId="urn:microsoft.com/office/officeart/2005/8/layout/hList1"/>
    <dgm:cxn modelId="{0D11104E-2E76-4DFB-A846-F595290C2F46}" type="presParOf" srcId="{2615ED4A-8292-470A-9F06-D04511316897}" destId="{BAF3B8DE-6C5A-4F64-9827-4C5BEB636C9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57139F1-0B7C-49DA-B37D-BF797CC91D4E}"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670002C3-C823-4EA2-AA9D-8A78431560AF}">
      <dgm:prSet phldrT="[Text]"/>
      <dgm:spPr/>
      <dgm:t>
        <a:bodyPr/>
        <a:lstStyle/>
        <a:p>
          <a:r>
            <a:rPr lang="fa-IR"/>
            <a:t>گام اول</a:t>
          </a:r>
          <a:endParaRPr lang="en-US"/>
        </a:p>
      </dgm:t>
    </dgm:pt>
    <dgm:pt modelId="{E8B1EBE8-6B16-40F5-A25F-D1A0B01544E1}" type="parTrans" cxnId="{D2F0E8E0-1B79-4149-B5A2-E15F3AF45FCA}">
      <dgm:prSet/>
      <dgm:spPr/>
      <dgm:t>
        <a:bodyPr/>
        <a:lstStyle/>
        <a:p>
          <a:endParaRPr lang="en-US"/>
        </a:p>
      </dgm:t>
    </dgm:pt>
    <dgm:pt modelId="{C75A7862-B8D9-4491-BA10-14DE575EDFB1}" type="sibTrans" cxnId="{D2F0E8E0-1B79-4149-B5A2-E15F3AF45FCA}">
      <dgm:prSet/>
      <dgm:spPr/>
      <dgm:t>
        <a:bodyPr/>
        <a:lstStyle/>
        <a:p>
          <a:endParaRPr lang="en-US"/>
        </a:p>
      </dgm:t>
    </dgm:pt>
    <dgm:pt modelId="{FF437578-1B58-453D-9B48-7C1DCC53A633}">
      <dgm:prSet phldrT="[Text]"/>
      <dgm:spPr/>
      <dgm:t>
        <a:bodyPr/>
        <a:lstStyle/>
        <a:p>
          <a:pPr rtl="1"/>
          <a:r>
            <a:rPr lang="fa-IR"/>
            <a:t>شناخت ماهوی مساله تدوین خط مشی</a:t>
          </a:r>
          <a:endParaRPr lang="en-US"/>
        </a:p>
      </dgm:t>
    </dgm:pt>
    <dgm:pt modelId="{1CC6765C-7DE6-4BB5-87D2-A3CB7DF2960D}" type="parTrans" cxnId="{5CC05C90-5811-4F17-A49C-9A758DFC4565}">
      <dgm:prSet/>
      <dgm:spPr/>
      <dgm:t>
        <a:bodyPr/>
        <a:lstStyle/>
        <a:p>
          <a:endParaRPr lang="en-US"/>
        </a:p>
      </dgm:t>
    </dgm:pt>
    <dgm:pt modelId="{4CFF51C8-6BA3-495B-9107-B2B77A3757C9}" type="sibTrans" cxnId="{5CC05C90-5811-4F17-A49C-9A758DFC4565}">
      <dgm:prSet/>
      <dgm:spPr/>
      <dgm:t>
        <a:bodyPr/>
        <a:lstStyle/>
        <a:p>
          <a:endParaRPr lang="en-US"/>
        </a:p>
      </dgm:t>
    </dgm:pt>
    <dgm:pt modelId="{CF88DBFD-8CCE-44A2-A8F3-B008C9EA277B}">
      <dgm:prSet phldrT="[Text]"/>
      <dgm:spPr/>
      <dgm:t>
        <a:bodyPr/>
        <a:lstStyle/>
        <a:p>
          <a:r>
            <a:rPr lang="fa-IR"/>
            <a:t>گام دوم</a:t>
          </a:r>
          <a:endParaRPr lang="en-US"/>
        </a:p>
      </dgm:t>
    </dgm:pt>
    <dgm:pt modelId="{E1ED7E16-34B9-42BF-A755-E6FCD6B0E9D6}" type="parTrans" cxnId="{26124CE3-FF84-41EE-B79B-991106358558}">
      <dgm:prSet/>
      <dgm:spPr/>
      <dgm:t>
        <a:bodyPr/>
        <a:lstStyle/>
        <a:p>
          <a:endParaRPr lang="en-US"/>
        </a:p>
      </dgm:t>
    </dgm:pt>
    <dgm:pt modelId="{2A4D3A0C-4D1E-41EA-9572-F768947097B8}" type="sibTrans" cxnId="{26124CE3-FF84-41EE-B79B-991106358558}">
      <dgm:prSet/>
      <dgm:spPr/>
      <dgm:t>
        <a:bodyPr/>
        <a:lstStyle/>
        <a:p>
          <a:endParaRPr lang="en-US"/>
        </a:p>
      </dgm:t>
    </dgm:pt>
    <dgm:pt modelId="{E50733E7-2DA5-4F82-B929-EAFE330FDE3E}">
      <dgm:prSet phldrT="[Text]"/>
      <dgm:spPr/>
      <dgm:t>
        <a:bodyPr/>
        <a:lstStyle/>
        <a:p>
          <a:pPr rtl="1"/>
          <a:r>
            <a:rPr lang="fa-IR"/>
            <a:t>شناخت بستر و محیط کلان موثر بر شکل گیری خوشه ها </a:t>
          </a:r>
          <a:endParaRPr lang="en-US"/>
        </a:p>
      </dgm:t>
    </dgm:pt>
    <dgm:pt modelId="{2EAF434F-E389-4062-9AB0-870E41B0AF32}" type="parTrans" cxnId="{FA6509EF-3907-4B53-B9A6-50BBB85AE93A}">
      <dgm:prSet/>
      <dgm:spPr/>
      <dgm:t>
        <a:bodyPr/>
        <a:lstStyle/>
        <a:p>
          <a:endParaRPr lang="en-US"/>
        </a:p>
      </dgm:t>
    </dgm:pt>
    <dgm:pt modelId="{1542ED0A-7BCF-47FD-886F-6C2328252299}" type="sibTrans" cxnId="{FA6509EF-3907-4B53-B9A6-50BBB85AE93A}">
      <dgm:prSet/>
      <dgm:spPr/>
      <dgm:t>
        <a:bodyPr/>
        <a:lstStyle/>
        <a:p>
          <a:endParaRPr lang="en-US"/>
        </a:p>
      </dgm:t>
    </dgm:pt>
    <dgm:pt modelId="{73B466FD-5120-41D0-BBF7-1F884563A7A8}">
      <dgm:prSet phldrT="[Text]"/>
      <dgm:spPr/>
      <dgm:t>
        <a:bodyPr/>
        <a:lstStyle/>
        <a:p>
          <a:r>
            <a:rPr lang="fa-IR"/>
            <a:t>گام سوم</a:t>
          </a:r>
          <a:endParaRPr lang="en-US"/>
        </a:p>
      </dgm:t>
    </dgm:pt>
    <dgm:pt modelId="{533AAAB0-4543-4240-9ACA-29DC8B8B0CD5}" type="parTrans" cxnId="{FCC8097C-C38A-4980-B1CF-0BBEF736D374}">
      <dgm:prSet/>
      <dgm:spPr/>
      <dgm:t>
        <a:bodyPr/>
        <a:lstStyle/>
        <a:p>
          <a:endParaRPr lang="en-US"/>
        </a:p>
      </dgm:t>
    </dgm:pt>
    <dgm:pt modelId="{E84F6CAC-E2B8-40A3-B369-3462CE43DA27}" type="sibTrans" cxnId="{FCC8097C-C38A-4980-B1CF-0BBEF736D374}">
      <dgm:prSet/>
      <dgm:spPr/>
      <dgm:t>
        <a:bodyPr/>
        <a:lstStyle/>
        <a:p>
          <a:endParaRPr lang="en-US"/>
        </a:p>
      </dgm:t>
    </dgm:pt>
    <dgm:pt modelId="{C47842B4-11E1-4B58-A5A7-69E84305536D}">
      <dgm:prSet phldrT="[Text]"/>
      <dgm:spPr/>
      <dgm:t>
        <a:bodyPr/>
        <a:lstStyle/>
        <a:p>
          <a:pPr rtl="1"/>
          <a:r>
            <a:rPr lang="fa-IR"/>
            <a:t>شناخت خانواده</a:t>
          </a:r>
          <a:r>
            <a:rPr lang="en-US"/>
            <a:t> </a:t>
          </a:r>
          <a:r>
            <a:rPr lang="fa-IR"/>
            <a:t>های سیاستی شکل دهنده سیاست خوشه ای</a:t>
          </a:r>
          <a:endParaRPr lang="en-US"/>
        </a:p>
      </dgm:t>
    </dgm:pt>
    <dgm:pt modelId="{F735AFFF-C765-4EE3-A02F-0CD33282EB61}" type="parTrans" cxnId="{765B7D13-3D0E-46BD-9A6C-CDF15A418AAA}">
      <dgm:prSet/>
      <dgm:spPr/>
      <dgm:t>
        <a:bodyPr/>
        <a:lstStyle/>
        <a:p>
          <a:endParaRPr lang="en-US"/>
        </a:p>
      </dgm:t>
    </dgm:pt>
    <dgm:pt modelId="{86E87BAD-5EC2-4F5D-8D1E-40587EC4B71E}" type="sibTrans" cxnId="{765B7D13-3D0E-46BD-9A6C-CDF15A418AAA}">
      <dgm:prSet/>
      <dgm:spPr/>
      <dgm:t>
        <a:bodyPr/>
        <a:lstStyle/>
        <a:p>
          <a:endParaRPr lang="en-US"/>
        </a:p>
      </dgm:t>
    </dgm:pt>
    <dgm:pt modelId="{C04004A7-5370-4C97-9E6C-6C872F7EC029}">
      <dgm:prSet/>
      <dgm:spPr/>
      <dgm:t>
        <a:bodyPr/>
        <a:lstStyle/>
        <a:p>
          <a:r>
            <a:rPr lang="fa-IR"/>
            <a:t>گام چهارم</a:t>
          </a:r>
          <a:endParaRPr lang="en-US"/>
        </a:p>
      </dgm:t>
    </dgm:pt>
    <dgm:pt modelId="{C40CB850-04B8-4818-A59C-58F225CBA8E1}" type="parTrans" cxnId="{03B2E646-B669-4C77-A87B-BF4AC13F9704}">
      <dgm:prSet/>
      <dgm:spPr/>
      <dgm:t>
        <a:bodyPr/>
        <a:lstStyle/>
        <a:p>
          <a:endParaRPr lang="en-US"/>
        </a:p>
      </dgm:t>
    </dgm:pt>
    <dgm:pt modelId="{280792D1-13F0-4FE3-B0A1-48E91D657212}" type="sibTrans" cxnId="{03B2E646-B669-4C77-A87B-BF4AC13F9704}">
      <dgm:prSet/>
      <dgm:spPr/>
      <dgm:t>
        <a:bodyPr/>
        <a:lstStyle/>
        <a:p>
          <a:endParaRPr lang="en-US"/>
        </a:p>
      </dgm:t>
    </dgm:pt>
    <dgm:pt modelId="{7F99FBF3-7E5A-4070-83AA-7FB89601E70F}">
      <dgm:prSet/>
      <dgm:spPr/>
      <dgm:t>
        <a:bodyPr/>
        <a:lstStyle/>
        <a:p>
          <a:pPr rtl="1"/>
          <a:r>
            <a:rPr lang="fa-IR"/>
            <a:t>تعیین هدف اصلی از تدوین خط مشی</a:t>
          </a:r>
          <a:endParaRPr lang="en-US"/>
        </a:p>
      </dgm:t>
    </dgm:pt>
    <dgm:pt modelId="{DEFB9476-DD23-4D97-8348-BC6BD418CA5F}" type="parTrans" cxnId="{A081D031-505C-4AF5-B7FD-5E383140DB63}">
      <dgm:prSet/>
      <dgm:spPr/>
      <dgm:t>
        <a:bodyPr/>
        <a:lstStyle/>
        <a:p>
          <a:endParaRPr lang="en-US"/>
        </a:p>
      </dgm:t>
    </dgm:pt>
    <dgm:pt modelId="{A86FFF35-71E6-4987-BE8F-779D46843944}" type="sibTrans" cxnId="{A081D031-505C-4AF5-B7FD-5E383140DB63}">
      <dgm:prSet/>
      <dgm:spPr/>
      <dgm:t>
        <a:bodyPr/>
        <a:lstStyle/>
        <a:p>
          <a:endParaRPr lang="en-US"/>
        </a:p>
      </dgm:t>
    </dgm:pt>
    <dgm:pt modelId="{28A96E75-8E3F-499C-A076-F1BEF9FA20CC}">
      <dgm:prSet/>
      <dgm:spPr/>
      <dgm:t>
        <a:bodyPr/>
        <a:lstStyle/>
        <a:p>
          <a:r>
            <a:rPr lang="fa-IR"/>
            <a:t>گام ششم</a:t>
          </a:r>
          <a:endParaRPr lang="en-US"/>
        </a:p>
      </dgm:t>
    </dgm:pt>
    <dgm:pt modelId="{EAD8E7AF-03F7-4DFD-8B0C-58F8649447C6}" type="parTrans" cxnId="{79C316ED-31D3-46FE-BECC-3C5859495EF8}">
      <dgm:prSet/>
      <dgm:spPr/>
      <dgm:t>
        <a:bodyPr/>
        <a:lstStyle/>
        <a:p>
          <a:endParaRPr lang="en-US"/>
        </a:p>
      </dgm:t>
    </dgm:pt>
    <dgm:pt modelId="{017E10E7-88EB-4E28-BADF-B98BD2298BCD}" type="sibTrans" cxnId="{79C316ED-31D3-46FE-BECC-3C5859495EF8}">
      <dgm:prSet/>
      <dgm:spPr/>
      <dgm:t>
        <a:bodyPr/>
        <a:lstStyle/>
        <a:p>
          <a:endParaRPr lang="en-US"/>
        </a:p>
      </dgm:t>
    </dgm:pt>
    <dgm:pt modelId="{6921209F-53B9-42AA-91F7-DA6D366616E0}">
      <dgm:prSet/>
      <dgm:spPr/>
      <dgm:t>
        <a:bodyPr/>
        <a:lstStyle/>
        <a:p>
          <a:r>
            <a:rPr lang="fa-IR"/>
            <a:t>گام هفتم</a:t>
          </a:r>
          <a:endParaRPr lang="en-US"/>
        </a:p>
      </dgm:t>
    </dgm:pt>
    <dgm:pt modelId="{6D9401A3-7B1E-4EBB-A907-2174CF4E51E6}" type="parTrans" cxnId="{37CC93C8-C549-45A5-BD35-AC8BF18E1B1C}">
      <dgm:prSet/>
      <dgm:spPr/>
      <dgm:t>
        <a:bodyPr/>
        <a:lstStyle/>
        <a:p>
          <a:endParaRPr lang="en-US"/>
        </a:p>
      </dgm:t>
    </dgm:pt>
    <dgm:pt modelId="{7E0FF8DC-C5F5-4FA8-AE7C-868EFF30DC66}" type="sibTrans" cxnId="{37CC93C8-C549-45A5-BD35-AC8BF18E1B1C}">
      <dgm:prSet/>
      <dgm:spPr/>
      <dgm:t>
        <a:bodyPr/>
        <a:lstStyle/>
        <a:p>
          <a:endParaRPr lang="en-US"/>
        </a:p>
      </dgm:t>
    </dgm:pt>
    <dgm:pt modelId="{61E21433-9E1A-48EF-8F12-B300EC6B37BE}">
      <dgm:prSet/>
      <dgm:spPr/>
      <dgm:t>
        <a:bodyPr/>
        <a:lstStyle/>
        <a:p>
          <a:r>
            <a:rPr lang="fa-IR"/>
            <a:t>گام پنجم</a:t>
          </a:r>
          <a:endParaRPr lang="en-US"/>
        </a:p>
      </dgm:t>
    </dgm:pt>
    <dgm:pt modelId="{197B6439-90FF-41DB-85BA-E5407E5185B9}" type="parTrans" cxnId="{D430461E-3890-4D80-8A39-AE496A9D22C2}">
      <dgm:prSet/>
      <dgm:spPr/>
      <dgm:t>
        <a:bodyPr/>
        <a:lstStyle/>
        <a:p>
          <a:endParaRPr lang="en-US"/>
        </a:p>
      </dgm:t>
    </dgm:pt>
    <dgm:pt modelId="{59A602B7-814D-4FC2-B2F1-DA92C1D0821E}" type="sibTrans" cxnId="{D430461E-3890-4D80-8A39-AE496A9D22C2}">
      <dgm:prSet/>
      <dgm:spPr/>
      <dgm:t>
        <a:bodyPr/>
        <a:lstStyle/>
        <a:p>
          <a:endParaRPr lang="en-US"/>
        </a:p>
      </dgm:t>
    </dgm:pt>
    <dgm:pt modelId="{49E1B6CD-33F2-48D4-9DE6-24032B11A4CF}">
      <dgm:prSet/>
      <dgm:spPr/>
      <dgm:t>
        <a:bodyPr/>
        <a:lstStyle/>
        <a:p>
          <a:pPr rtl="1"/>
          <a:r>
            <a:rPr lang="fa-IR"/>
            <a:t>انتخاب ابزار مناسب برای تدوین خط مشی، برآورد هزینه ها و اهداف مورد انتظار</a:t>
          </a:r>
          <a:endParaRPr lang="en-US"/>
        </a:p>
      </dgm:t>
    </dgm:pt>
    <dgm:pt modelId="{8439F842-1092-44D0-838F-14F432993705}" type="parTrans" cxnId="{3977A7FC-EE54-4C5A-A453-123F46DDC763}">
      <dgm:prSet/>
      <dgm:spPr/>
      <dgm:t>
        <a:bodyPr/>
        <a:lstStyle/>
        <a:p>
          <a:endParaRPr lang="en-US"/>
        </a:p>
      </dgm:t>
    </dgm:pt>
    <dgm:pt modelId="{81A54364-D7A2-4F64-B717-8232D2C22B04}" type="sibTrans" cxnId="{3977A7FC-EE54-4C5A-A453-123F46DDC763}">
      <dgm:prSet/>
      <dgm:spPr/>
      <dgm:t>
        <a:bodyPr/>
        <a:lstStyle/>
        <a:p>
          <a:endParaRPr lang="en-US"/>
        </a:p>
      </dgm:t>
    </dgm:pt>
    <dgm:pt modelId="{E2126D14-7E41-4F20-B2B5-3312B8B03E3D}">
      <dgm:prSet/>
      <dgm:spPr/>
      <dgm:t>
        <a:bodyPr/>
        <a:lstStyle/>
        <a:p>
          <a:pPr rtl="1"/>
          <a:r>
            <a:rPr lang="fa-IR"/>
            <a:t>تعیین سطح اعمال و پیاده سازی سیاست ها</a:t>
          </a:r>
          <a:endParaRPr lang="en-US"/>
        </a:p>
      </dgm:t>
    </dgm:pt>
    <dgm:pt modelId="{0DA6ABA9-CF19-4C93-8F21-B9C8A5BE3B7B}" type="parTrans" cxnId="{E7CBB5E6-22D0-4649-9234-5F0EBE132817}">
      <dgm:prSet/>
      <dgm:spPr/>
      <dgm:t>
        <a:bodyPr/>
        <a:lstStyle/>
        <a:p>
          <a:endParaRPr lang="en-US"/>
        </a:p>
      </dgm:t>
    </dgm:pt>
    <dgm:pt modelId="{4525B449-078C-49EC-8392-9D028610936E}" type="sibTrans" cxnId="{E7CBB5E6-22D0-4649-9234-5F0EBE132817}">
      <dgm:prSet/>
      <dgm:spPr/>
      <dgm:t>
        <a:bodyPr/>
        <a:lstStyle/>
        <a:p>
          <a:endParaRPr lang="en-US"/>
        </a:p>
      </dgm:t>
    </dgm:pt>
    <dgm:pt modelId="{F8465533-631F-466B-BC82-7C59AAB8424F}">
      <dgm:prSet/>
      <dgm:spPr/>
      <dgm:t>
        <a:bodyPr/>
        <a:lstStyle/>
        <a:p>
          <a:pPr rtl="1"/>
          <a:r>
            <a:rPr lang="fa-IR"/>
            <a:t>ارزیابی اثربخشی خط مشی ها</a:t>
          </a:r>
          <a:endParaRPr lang="en-US"/>
        </a:p>
      </dgm:t>
    </dgm:pt>
    <dgm:pt modelId="{F143A6A1-B232-46C4-A6A1-AE67CAE1D3AD}" type="parTrans" cxnId="{B9FB820D-612A-452A-8536-6A4F2397AF85}">
      <dgm:prSet/>
      <dgm:spPr/>
      <dgm:t>
        <a:bodyPr/>
        <a:lstStyle/>
        <a:p>
          <a:endParaRPr lang="en-US"/>
        </a:p>
      </dgm:t>
    </dgm:pt>
    <dgm:pt modelId="{C8079C03-9E91-4F82-8728-63F1FF30CC17}" type="sibTrans" cxnId="{B9FB820D-612A-452A-8536-6A4F2397AF85}">
      <dgm:prSet/>
      <dgm:spPr/>
      <dgm:t>
        <a:bodyPr/>
        <a:lstStyle/>
        <a:p>
          <a:endParaRPr lang="en-US"/>
        </a:p>
      </dgm:t>
    </dgm:pt>
    <dgm:pt modelId="{C1D3FA92-D704-4D03-9379-CDF1DC7A45D4}" type="pres">
      <dgm:prSet presAssocID="{B57139F1-0B7C-49DA-B37D-BF797CC91D4E}" presName="linearFlow" presStyleCnt="0">
        <dgm:presLayoutVars>
          <dgm:dir val="rev"/>
          <dgm:animLvl val="lvl"/>
          <dgm:resizeHandles val="exact"/>
        </dgm:presLayoutVars>
      </dgm:prSet>
      <dgm:spPr/>
    </dgm:pt>
    <dgm:pt modelId="{9BA842E0-AE30-4E36-9794-ABB68365FABD}" type="pres">
      <dgm:prSet presAssocID="{670002C3-C823-4EA2-AA9D-8A78431560AF}" presName="composite" presStyleCnt="0"/>
      <dgm:spPr/>
    </dgm:pt>
    <dgm:pt modelId="{46967FC4-64C2-4E2C-BAF3-D875F00F81E1}" type="pres">
      <dgm:prSet presAssocID="{670002C3-C823-4EA2-AA9D-8A78431560AF}" presName="parentText" presStyleLbl="alignNode1" presStyleIdx="0" presStyleCnt="7">
        <dgm:presLayoutVars>
          <dgm:chMax val="1"/>
          <dgm:bulletEnabled val="1"/>
        </dgm:presLayoutVars>
      </dgm:prSet>
      <dgm:spPr/>
    </dgm:pt>
    <dgm:pt modelId="{45671EDC-0C00-4D76-A026-B87EF19FBFF4}" type="pres">
      <dgm:prSet presAssocID="{670002C3-C823-4EA2-AA9D-8A78431560AF}" presName="descendantText" presStyleLbl="alignAcc1" presStyleIdx="0" presStyleCnt="7">
        <dgm:presLayoutVars>
          <dgm:bulletEnabled val="1"/>
        </dgm:presLayoutVars>
      </dgm:prSet>
      <dgm:spPr/>
    </dgm:pt>
    <dgm:pt modelId="{C401F658-8F34-4FCF-948A-AD530B5A4177}" type="pres">
      <dgm:prSet presAssocID="{C75A7862-B8D9-4491-BA10-14DE575EDFB1}" presName="sp" presStyleCnt="0"/>
      <dgm:spPr/>
    </dgm:pt>
    <dgm:pt modelId="{9FC14C22-74BF-46AC-A2C7-9DFF3830BC61}" type="pres">
      <dgm:prSet presAssocID="{CF88DBFD-8CCE-44A2-A8F3-B008C9EA277B}" presName="composite" presStyleCnt="0"/>
      <dgm:spPr/>
    </dgm:pt>
    <dgm:pt modelId="{17ECE5E0-C9F7-47EF-8754-0AE222A642E4}" type="pres">
      <dgm:prSet presAssocID="{CF88DBFD-8CCE-44A2-A8F3-B008C9EA277B}" presName="parentText" presStyleLbl="alignNode1" presStyleIdx="1" presStyleCnt="7">
        <dgm:presLayoutVars>
          <dgm:chMax val="1"/>
          <dgm:bulletEnabled val="1"/>
        </dgm:presLayoutVars>
      </dgm:prSet>
      <dgm:spPr/>
    </dgm:pt>
    <dgm:pt modelId="{C5B4F875-EEA0-4EAE-9791-90D0BF5AF065}" type="pres">
      <dgm:prSet presAssocID="{CF88DBFD-8CCE-44A2-A8F3-B008C9EA277B}" presName="descendantText" presStyleLbl="alignAcc1" presStyleIdx="1" presStyleCnt="7">
        <dgm:presLayoutVars>
          <dgm:bulletEnabled val="1"/>
        </dgm:presLayoutVars>
      </dgm:prSet>
      <dgm:spPr/>
    </dgm:pt>
    <dgm:pt modelId="{A4626A73-1E5A-494F-8F09-AA304C195BA7}" type="pres">
      <dgm:prSet presAssocID="{2A4D3A0C-4D1E-41EA-9572-F768947097B8}" presName="sp" presStyleCnt="0"/>
      <dgm:spPr/>
    </dgm:pt>
    <dgm:pt modelId="{369416CD-8AC5-47F7-B6A4-35EAE83B0028}" type="pres">
      <dgm:prSet presAssocID="{73B466FD-5120-41D0-BBF7-1F884563A7A8}" presName="composite" presStyleCnt="0"/>
      <dgm:spPr/>
    </dgm:pt>
    <dgm:pt modelId="{559F8249-1168-4FF0-B648-0F9C0F31CF57}" type="pres">
      <dgm:prSet presAssocID="{73B466FD-5120-41D0-BBF7-1F884563A7A8}" presName="parentText" presStyleLbl="alignNode1" presStyleIdx="2" presStyleCnt="7">
        <dgm:presLayoutVars>
          <dgm:chMax val="1"/>
          <dgm:bulletEnabled val="1"/>
        </dgm:presLayoutVars>
      </dgm:prSet>
      <dgm:spPr/>
    </dgm:pt>
    <dgm:pt modelId="{95FD2827-4AE3-45AA-9690-5CD3384EAFFC}" type="pres">
      <dgm:prSet presAssocID="{73B466FD-5120-41D0-BBF7-1F884563A7A8}" presName="descendantText" presStyleLbl="alignAcc1" presStyleIdx="2" presStyleCnt="7" custLinFactNeighborY="930">
        <dgm:presLayoutVars>
          <dgm:bulletEnabled val="1"/>
        </dgm:presLayoutVars>
      </dgm:prSet>
      <dgm:spPr/>
    </dgm:pt>
    <dgm:pt modelId="{7A68B3C7-7AF5-4F95-B432-32DFFBBDF014}" type="pres">
      <dgm:prSet presAssocID="{E84F6CAC-E2B8-40A3-B369-3462CE43DA27}" presName="sp" presStyleCnt="0"/>
      <dgm:spPr/>
    </dgm:pt>
    <dgm:pt modelId="{0B393F83-05F2-4BBD-9265-604A399CD387}" type="pres">
      <dgm:prSet presAssocID="{C04004A7-5370-4C97-9E6C-6C872F7EC029}" presName="composite" presStyleCnt="0"/>
      <dgm:spPr/>
    </dgm:pt>
    <dgm:pt modelId="{77F4D973-8135-4706-8591-D5E4FBE09009}" type="pres">
      <dgm:prSet presAssocID="{C04004A7-5370-4C97-9E6C-6C872F7EC029}" presName="parentText" presStyleLbl="alignNode1" presStyleIdx="3" presStyleCnt="7">
        <dgm:presLayoutVars>
          <dgm:chMax val="1"/>
          <dgm:bulletEnabled val="1"/>
        </dgm:presLayoutVars>
      </dgm:prSet>
      <dgm:spPr/>
    </dgm:pt>
    <dgm:pt modelId="{1F7BCC2B-A5D6-4855-BD54-78E703726329}" type="pres">
      <dgm:prSet presAssocID="{C04004A7-5370-4C97-9E6C-6C872F7EC029}" presName="descendantText" presStyleLbl="alignAcc1" presStyleIdx="3" presStyleCnt="7" custLinFactNeighborY="8548">
        <dgm:presLayoutVars>
          <dgm:bulletEnabled val="1"/>
        </dgm:presLayoutVars>
      </dgm:prSet>
      <dgm:spPr/>
    </dgm:pt>
    <dgm:pt modelId="{CB3B818E-CFED-4A91-924D-27DB3C320655}" type="pres">
      <dgm:prSet presAssocID="{280792D1-13F0-4FE3-B0A1-48E91D657212}" presName="sp" presStyleCnt="0"/>
      <dgm:spPr/>
    </dgm:pt>
    <dgm:pt modelId="{7DA9F1C8-0BBA-437A-A56F-459D3245FCC9}" type="pres">
      <dgm:prSet presAssocID="{61E21433-9E1A-48EF-8F12-B300EC6B37BE}" presName="composite" presStyleCnt="0"/>
      <dgm:spPr/>
    </dgm:pt>
    <dgm:pt modelId="{D35EAE36-65FF-4F26-89C5-EA28F9EAC7DB}" type="pres">
      <dgm:prSet presAssocID="{61E21433-9E1A-48EF-8F12-B300EC6B37BE}" presName="parentText" presStyleLbl="alignNode1" presStyleIdx="4" presStyleCnt="7">
        <dgm:presLayoutVars>
          <dgm:chMax val="1"/>
          <dgm:bulletEnabled val="1"/>
        </dgm:presLayoutVars>
      </dgm:prSet>
      <dgm:spPr/>
    </dgm:pt>
    <dgm:pt modelId="{2CC67E49-E5DC-470F-BA8C-9B108881331A}" type="pres">
      <dgm:prSet presAssocID="{61E21433-9E1A-48EF-8F12-B300EC6B37BE}" presName="descendantText" presStyleLbl="alignAcc1" presStyleIdx="4" presStyleCnt="7">
        <dgm:presLayoutVars>
          <dgm:bulletEnabled val="1"/>
        </dgm:presLayoutVars>
      </dgm:prSet>
      <dgm:spPr/>
    </dgm:pt>
    <dgm:pt modelId="{EDF14582-77C8-485A-9FEE-4A238080FA78}" type="pres">
      <dgm:prSet presAssocID="{59A602B7-814D-4FC2-B2F1-DA92C1D0821E}" presName="sp" presStyleCnt="0"/>
      <dgm:spPr/>
    </dgm:pt>
    <dgm:pt modelId="{14202DF1-128C-4871-9D19-91930FA37A00}" type="pres">
      <dgm:prSet presAssocID="{28A96E75-8E3F-499C-A076-F1BEF9FA20CC}" presName="composite" presStyleCnt="0"/>
      <dgm:spPr/>
    </dgm:pt>
    <dgm:pt modelId="{A943A051-22E5-48F1-997F-056875165508}" type="pres">
      <dgm:prSet presAssocID="{28A96E75-8E3F-499C-A076-F1BEF9FA20CC}" presName="parentText" presStyleLbl="alignNode1" presStyleIdx="5" presStyleCnt="7">
        <dgm:presLayoutVars>
          <dgm:chMax val="1"/>
          <dgm:bulletEnabled val="1"/>
        </dgm:presLayoutVars>
      </dgm:prSet>
      <dgm:spPr/>
    </dgm:pt>
    <dgm:pt modelId="{871734E2-475A-4DB5-BC9D-2D70DE47690F}" type="pres">
      <dgm:prSet presAssocID="{28A96E75-8E3F-499C-A076-F1BEF9FA20CC}" presName="descendantText" presStyleLbl="alignAcc1" presStyleIdx="5" presStyleCnt="7">
        <dgm:presLayoutVars>
          <dgm:bulletEnabled val="1"/>
        </dgm:presLayoutVars>
      </dgm:prSet>
      <dgm:spPr/>
    </dgm:pt>
    <dgm:pt modelId="{E9E20F09-8D7D-4EAA-967B-444F436C2E70}" type="pres">
      <dgm:prSet presAssocID="{017E10E7-88EB-4E28-BADF-B98BD2298BCD}" presName="sp" presStyleCnt="0"/>
      <dgm:spPr/>
    </dgm:pt>
    <dgm:pt modelId="{3F76DE5B-2FE2-4D6D-9720-D48258C7599C}" type="pres">
      <dgm:prSet presAssocID="{6921209F-53B9-42AA-91F7-DA6D366616E0}" presName="composite" presStyleCnt="0"/>
      <dgm:spPr/>
    </dgm:pt>
    <dgm:pt modelId="{EBB4093E-39EC-4DD2-AE54-287EF091FF0B}" type="pres">
      <dgm:prSet presAssocID="{6921209F-53B9-42AA-91F7-DA6D366616E0}" presName="parentText" presStyleLbl="alignNode1" presStyleIdx="6" presStyleCnt="7">
        <dgm:presLayoutVars>
          <dgm:chMax val="1"/>
          <dgm:bulletEnabled val="1"/>
        </dgm:presLayoutVars>
      </dgm:prSet>
      <dgm:spPr/>
    </dgm:pt>
    <dgm:pt modelId="{E0765727-CF54-4F58-8F92-EC2B6E4CD3D1}" type="pres">
      <dgm:prSet presAssocID="{6921209F-53B9-42AA-91F7-DA6D366616E0}" presName="descendantText" presStyleLbl="alignAcc1" presStyleIdx="6" presStyleCnt="7">
        <dgm:presLayoutVars>
          <dgm:bulletEnabled val="1"/>
        </dgm:presLayoutVars>
      </dgm:prSet>
      <dgm:spPr/>
    </dgm:pt>
  </dgm:ptLst>
  <dgm:cxnLst>
    <dgm:cxn modelId="{B9FB820D-612A-452A-8536-6A4F2397AF85}" srcId="{6921209F-53B9-42AA-91F7-DA6D366616E0}" destId="{F8465533-631F-466B-BC82-7C59AAB8424F}" srcOrd="0" destOrd="0" parTransId="{F143A6A1-B232-46C4-A6A1-AE67CAE1D3AD}" sibTransId="{C8079C03-9E91-4F82-8728-63F1FF30CC17}"/>
    <dgm:cxn modelId="{765B7D13-3D0E-46BD-9A6C-CDF15A418AAA}" srcId="{73B466FD-5120-41D0-BBF7-1F884563A7A8}" destId="{C47842B4-11E1-4B58-A5A7-69E84305536D}" srcOrd="0" destOrd="0" parTransId="{F735AFFF-C765-4EE3-A02F-0CD33282EB61}" sibTransId="{86E87BAD-5EC2-4F5D-8D1E-40587EC4B71E}"/>
    <dgm:cxn modelId="{D430461E-3890-4D80-8A39-AE496A9D22C2}" srcId="{B57139F1-0B7C-49DA-B37D-BF797CC91D4E}" destId="{61E21433-9E1A-48EF-8F12-B300EC6B37BE}" srcOrd="4" destOrd="0" parTransId="{197B6439-90FF-41DB-85BA-E5407E5185B9}" sibTransId="{59A602B7-814D-4FC2-B2F1-DA92C1D0821E}"/>
    <dgm:cxn modelId="{8B4FC828-D68A-447E-B902-B326CFA1C95B}" type="presOf" srcId="{73B466FD-5120-41D0-BBF7-1F884563A7A8}" destId="{559F8249-1168-4FF0-B648-0F9C0F31CF57}" srcOrd="0" destOrd="0" presId="urn:microsoft.com/office/officeart/2005/8/layout/chevron2"/>
    <dgm:cxn modelId="{823B662A-AA0B-4BE4-A85C-C7F0A35014E3}" type="presOf" srcId="{61E21433-9E1A-48EF-8F12-B300EC6B37BE}" destId="{D35EAE36-65FF-4F26-89C5-EA28F9EAC7DB}" srcOrd="0" destOrd="0" presId="urn:microsoft.com/office/officeart/2005/8/layout/chevron2"/>
    <dgm:cxn modelId="{A081D031-505C-4AF5-B7FD-5E383140DB63}" srcId="{C04004A7-5370-4C97-9E6C-6C872F7EC029}" destId="{7F99FBF3-7E5A-4070-83AA-7FB89601E70F}" srcOrd="0" destOrd="0" parTransId="{DEFB9476-DD23-4D97-8348-BC6BD418CA5F}" sibTransId="{A86FFF35-71E6-4987-BE8F-779D46843944}"/>
    <dgm:cxn modelId="{37AB6E5B-91A4-4249-83FB-C0FD4F2AA5C1}" type="presOf" srcId="{C04004A7-5370-4C97-9E6C-6C872F7EC029}" destId="{77F4D973-8135-4706-8591-D5E4FBE09009}" srcOrd="0" destOrd="0" presId="urn:microsoft.com/office/officeart/2005/8/layout/chevron2"/>
    <dgm:cxn modelId="{D5274C65-1620-4810-A642-66840A889135}" type="presOf" srcId="{6921209F-53B9-42AA-91F7-DA6D366616E0}" destId="{EBB4093E-39EC-4DD2-AE54-287EF091FF0B}" srcOrd="0" destOrd="0" presId="urn:microsoft.com/office/officeart/2005/8/layout/chevron2"/>
    <dgm:cxn modelId="{03B2E646-B669-4C77-A87B-BF4AC13F9704}" srcId="{B57139F1-0B7C-49DA-B37D-BF797CC91D4E}" destId="{C04004A7-5370-4C97-9E6C-6C872F7EC029}" srcOrd="3" destOrd="0" parTransId="{C40CB850-04B8-4818-A59C-58F225CBA8E1}" sibTransId="{280792D1-13F0-4FE3-B0A1-48E91D657212}"/>
    <dgm:cxn modelId="{80A8034B-A977-4B11-A217-7CB192E516CC}" type="presOf" srcId="{49E1B6CD-33F2-48D4-9DE6-24032B11A4CF}" destId="{2CC67E49-E5DC-470F-BA8C-9B108881331A}" srcOrd="0" destOrd="0" presId="urn:microsoft.com/office/officeart/2005/8/layout/chevron2"/>
    <dgm:cxn modelId="{A535FA73-0D86-4AA8-B009-6DCC25A94714}" type="presOf" srcId="{E2126D14-7E41-4F20-B2B5-3312B8B03E3D}" destId="{871734E2-475A-4DB5-BC9D-2D70DE47690F}" srcOrd="0" destOrd="0" presId="urn:microsoft.com/office/officeart/2005/8/layout/chevron2"/>
    <dgm:cxn modelId="{FCC8097C-C38A-4980-B1CF-0BBEF736D374}" srcId="{B57139F1-0B7C-49DA-B37D-BF797CC91D4E}" destId="{73B466FD-5120-41D0-BBF7-1F884563A7A8}" srcOrd="2" destOrd="0" parTransId="{533AAAB0-4543-4240-9ACA-29DC8B8B0CD5}" sibTransId="{E84F6CAC-E2B8-40A3-B369-3462CE43DA27}"/>
    <dgm:cxn modelId="{A0286B81-7283-48D6-B13D-ACE9CE3192D0}" type="presOf" srcId="{C47842B4-11E1-4B58-A5A7-69E84305536D}" destId="{95FD2827-4AE3-45AA-9690-5CD3384EAFFC}" srcOrd="0" destOrd="0" presId="urn:microsoft.com/office/officeart/2005/8/layout/chevron2"/>
    <dgm:cxn modelId="{4FFE018E-6017-431F-82AF-B1CB7FBCFC98}" type="presOf" srcId="{F8465533-631F-466B-BC82-7C59AAB8424F}" destId="{E0765727-CF54-4F58-8F92-EC2B6E4CD3D1}" srcOrd="0" destOrd="0" presId="urn:microsoft.com/office/officeart/2005/8/layout/chevron2"/>
    <dgm:cxn modelId="{5CC05C90-5811-4F17-A49C-9A758DFC4565}" srcId="{670002C3-C823-4EA2-AA9D-8A78431560AF}" destId="{FF437578-1B58-453D-9B48-7C1DCC53A633}" srcOrd="0" destOrd="0" parTransId="{1CC6765C-7DE6-4BB5-87D2-A3CB7DF2960D}" sibTransId="{4CFF51C8-6BA3-495B-9107-B2B77A3757C9}"/>
    <dgm:cxn modelId="{C3FD3393-14BB-4D82-849E-6D63ACEBD03E}" type="presOf" srcId="{CF88DBFD-8CCE-44A2-A8F3-B008C9EA277B}" destId="{17ECE5E0-C9F7-47EF-8754-0AE222A642E4}" srcOrd="0" destOrd="0" presId="urn:microsoft.com/office/officeart/2005/8/layout/chevron2"/>
    <dgm:cxn modelId="{D71AD996-F6DC-46FD-90D4-6F8331E95F68}" type="presOf" srcId="{670002C3-C823-4EA2-AA9D-8A78431560AF}" destId="{46967FC4-64C2-4E2C-BAF3-D875F00F81E1}" srcOrd="0" destOrd="0" presId="urn:microsoft.com/office/officeart/2005/8/layout/chevron2"/>
    <dgm:cxn modelId="{B7988EA3-35AF-42FF-90AE-1E89A1716590}" type="presOf" srcId="{B57139F1-0B7C-49DA-B37D-BF797CC91D4E}" destId="{C1D3FA92-D704-4D03-9379-CDF1DC7A45D4}" srcOrd="0" destOrd="0" presId="urn:microsoft.com/office/officeart/2005/8/layout/chevron2"/>
    <dgm:cxn modelId="{37850AC6-557F-4522-AD2E-A13A629615FC}" type="presOf" srcId="{E50733E7-2DA5-4F82-B929-EAFE330FDE3E}" destId="{C5B4F875-EEA0-4EAE-9791-90D0BF5AF065}" srcOrd="0" destOrd="0" presId="urn:microsoft.com/office/officeart/2005/8/layout/chevron2"/>
    <dgm:cxn modelId="{37CC93C8-C549-45A5-BD35-AC8BF18E1B1C}" srcId="{B57139F1-0B7C-49DA-B37D-BF797CC91D4E}" destId="{6921209F-53B9-42AA-91F7-DA6D366616E0}" srcOrd="6" destOrd="0" parTransId="{6D9401A3-7B1E-4EBB-A907-2174CF4E51E6}" sibTransId="{7E0FF8DC-C5F5-4FA8-AE7C-868EFF30DC66}"/>
    <dgm:cxn modelId="{F44E13D7-7CB9-4A3C-874D-12A8B1CB8908}" type="presOf" srcId="{7F99FBF3-7E5A-4070-83AA-7FB89601E70F}" destId="{1F7BCC2B-A5D6-4855-BD54-78E703726329}" srcOrd="0" destOrd="0" presId="urn:microsoft.com/office/officeart/2005/8/layout/chevron2"/>
    <dgm:cxn modelId="{9F8B73D8-A6A8-4904-A945-21A536ADBE7A}" type="presOf" srcId="{FF437578-1B58-453D-9B48-7C1DCC53A633}" destId="{45671EDC-0C00-4D76-A026-B87EF19FBFF4}" srcOrd="0" destOrd="0" presId="urn:microsoft.com/office/officeart/2005/8/layout/chevron2"/>
    <dgm:cxn modelId="{923323DC-5581-4F54-8317-0E6754A13779}" type="presOf" srcId="{28A96E75-8E3F-499C-A076-F1BEF9FA20CC}" destId="{A943A051-22E5-48F1-997F-056875165508}" srcOrd="0" destOrd="0" presId="urn:microsoft.com/office/officeart/2005/8/layout/chevron2"/>
    <dgm:cxn modelId="{D2F0E8E0-1B79-4149-B5A2-E15F3AF45FCA}" srcId="{B57139F1-0B7C-49DA-B37D-BF797CC91D4E}" destId="{670002C3-C823-4EA2-AA9D-8A78431560AF}" srcOrd="0" destOrd="0" parTransId="{E8B1EBE8-6B16-40F5-A25F-D1A0B01544E1}" sibTransId="{C75A7862-B8D9-4491-BA10-14DE575EDFB1}"/>
    <dgm:cxn modelId="{26124CE3-FF84-41EE-B79B-991106358558}" srcId="{B57139F1-0B7C-49DA-B37D-BF797CC91D4E}" destId="{CF88DBFD-8CCE-44A2-A8F3-B008C9EA277B}" srcOrd="1" destOrd="0" parTransId="{E1ED7E16-34B9-42BF-A755-E6FCD6B0E9D6}" sibTransId="{2A4D3A0C-4D1E-41EA-9572-F768947097B8}"/>
    <dgm:cxn modelId="{E7CBB5E6-22D0-4649-9234-5F0EBE132817}" srcId="{28A96E75-8E3F-499C-A076-F1BEF9FA20CC}" destId="{E2126D14-7E41-4F20-B2B5-3312B8B03E3D}" srcOrd="0" destOrd="0" parTransId="{0DA6ABA9-CF19-4C93-8F21-B9C8A5BE3B7B}" sibTransId="{4525B449-078C-49EC-8392-9D028610936E}"/>
    <dgm:cxn modelId="{79C316ED-31D3-46FE-BECC-3C5859495EF8}" srcId="{B57139F1-0B7C-49DA-B37D-BF797CC91D4E}" destId="{28A96E75-8E3F-499C-A076-F1BEF9FA20CC}" srcOrd="5" destOrd="0" parTransId="{EAD8E7AF-03F7-4DFD-8B0C-58F8649447C6}" sibTransId="{017E10E7-88EB-4E28-BADF-B98BD2298BCD}"/>
    <dgm:cxn modelId="{FA6509EF-3907-4B53-B9A6-50BBB85AE93A}" srcId="{CF88DBFD-8CCE-44A2-A8F3-B008C9EA277B}" destId="{E50733E7-2DA5-4F82-B929-EAFE330FDE3E}" srcOrd="0" destOrd="0" parTransId="{2EAF434F-E389-4062-9AB0-870E41B0AF32}" sibTransId="{1542ED0A-7BCF-47FD-886F-6C2328252299}"/>
    <dgm:cxn modelId="{3977A7FC-EE54-4C5A-A453-123F46DDC763}" srcId="{61E21433-9E1A-48EF-8F12-B300EC6B37BE}" destId="{49E1B6CD-33F2-48D4-9DE6-24032B11A4CF}" srcOrd="0" destOrd="0" parTransId="{8439F842-1092-44D0-838F-14F432993705}" sibTransId="{81A54364-D7A2-4F64-B717-8232D2C22B04}"/>
    <dgm:cxn modelId="{62B87517-3C6D-4E51-95C2-797B95DE83A2}" type="presParOf" srcId="{C1D3FA92-D704-4D03-9379-CDF1DC7A45D4}" destId="{9BA842E0-AE30-4E36-9794-ABB68365FABD}" srcOrd="0" destOrd="0" presId="urn:microsoft.com/office/officeart/2005/8/layout/chevron2"/>
    <dgm:cxn modelId="{1015049A-C85D-41F8-A1C7-9CA9DC0EC0DF}" type="presParOf" srcId="{9BA842E0-AE30-4E36-9794-ABB68365FABD}" destId="{46967FC4-64C2-4E2C-BAF3-D875F00F81E1}" srcOrd="0" destOrd="0" presId="urn:microsoft.com/office/officeart/2005/8/layout/chevron2"/>
    <dgm:cxn modelId="{2D2444FB-2541-4017-AE75-CCCD8FDCF41B}" type="presParOf" srcId="{9BA842E0-AE30-4E36-9794-ABB68365FABD}" destId="{45671EDC-0C00-4D76-A026-B87EF19FBFF4}" srcOrd="1" destOrd="0" presId="urn:microsoft.com/office/officeart/2005/8/layout/chevron2"/>
    <dgm:cxn modelId="{FAE00351-76B4-4FDF-987D-BD1DE64426A3}" type="presParOf" srcId="{C1D3FA92-D704-4D03-9379-CDF1DC7A45D4}" destId="{C401F658-8F34-4FCF-948A-AD530B5A4177}" srcOrd="1" destOrd="0" presId="urn:microsoft.com/office/officeart/2005/8/layout/chevron2"/>
    <dgm:cxn modelId="{00140E34-68ED-4BC3-BE53-E6A9CCF74BA2}" type="presParOf" srcId="{C1D3FA92-D704-4D03-9379-CDF1DC7A45D4}" destId="{9FC14C22-74BF-46AC-A2C7-9DFF3830BC61}" srcOrd="2" destOrd="0" presId="urn:microsoft.com/office/officeart/2005/8/layout/chevron2"/>
    <dgm:cxn modelId="{1B4984AA-8975-4ADF-9B79-EF55D5AA9530}" type="presParOf" srcId="{9FC14C22-74BF-46AC-A2C7-9DFF3830BC61}" destId="{17ECE5E0-C9F7-47EF-8754-0AE222A642E4}" srcOrd="0" destOrd="0" presId="urn:microsoft.com/office/officeart/2005/8/layout/chevron2"/>
    <dgm:cxn modelId="{D81859D6-6894-4667-8287-BD2383E435C6}" type="presParOf" srcId="{9FC14C22-74BF-46AC-A2C7-9DFF3830BC61}" destId="{C5B4F875-EEA0-4EAE-9791-90D0BF5AF065}" srcOrd="1" destOrd="0" presId="urn:microsoft.com/office/officeart/2005/8/layout/chevron2"/>
    <dgm:cxn modelId="{F3FB7493-1818-4900-BFEE-7A7BB2EFB687}" type="presParOf" srcId="{C1D3FA92-D704-4D03-9379-CDF1DC7A45D4}" destId="{A4626A73-1E5A-494F-8F09-AA304C195BA7}" srcOrd="3" destOrd="0" presId="urn:microsoft.com/office/officeart/2005/8/layout/chevron2"/>
    <dgm:cxn modelId="{2CFA1C7C-11B9-4487-A530-A1D4031E7A0E}" type="presParOf" srcId="{C1D3FA92-D704-4D03-9379-CDF1DC7A45D4}" destId="{369416CD-8AC5-47F7-B6A4-35EAE83B0028}" srcOrd="4" destOrd="0" presId="urn:microsoft.com/office/officeart/2005/8/layout/chevron2"/>
    <dgm:cxn modelId="{1CBBC2DE-8EC5-4FD7-BB79-8EDB154075B0}" type="presParOf" srcId="{369416CD-8AC5-47F7-B6A4-35EAE83B0028}" destId="{559F8249-1168-4FF0-B648-0F9C0F31CF57}" srcOrd="0" destOrd="0" presId="urn:microsoft.com/office/officeart/2005/8/layout/chevron2"/>
    <dgm:cxn modelId="{B6AC327F-4EC5-4686-9A95-D6829DC5461F}" type="presParOf" srcId="{369416CD-8AC5-47F7-B6A4-35EAE83B0028}" destId="{95FD2827-4AE3-45AA-9690-5CD3384EAFFC}" srcOrd="1" destOrd="0" presId="urn:microsoft.com/office/officeart/2005/8/layout/chevron2"/>
    <dgm:cxn modelId="{C21A05C6-3E05-4711-BAFF-230CEC28D035}" type="presParOf" srcId="{C1D3FA92-D704-4D03-9379-CDF1DC7A45D4}" destId="{7A68B3C7-7AF5-4F95-B432-32DFFBBDF014}" srcOrd="5" destOrd="0" presId="urn:microsoft.com/office/officeart/2005/8/layout/chevron2"/>
    <dgm:cxn modelId="{EC8621D8-535B-4159-A600-FCCB7FFE5F20}" type="presParOf" srcId="{C1D3FA92-D704-4D03-9379-CDF1DC7A45D4}" destId="{0B393F83-05F2-4BBD-9265-604A399CD387}" srcOrd="6" destOrd="0" presId="urn:microsoft.com/office/officeart/2005/8/layout/chevron2"/>
    <dgm:cxn modelId="{39A67BD7-0D86-4620-BBD6-4AC83F63A597}" type="presParOf" srcId="{0B393F83-05F2-4BBD-9265-604A399CD387}" destId="{77F4D973-8135-4706-8591-D5E4FBE09009}" srcOrd="0" destOrd="0" presId="urn:microsoft.com/office/officeart/2005/8/layout/chevron2"/>
    <dgm:cxn modelId="{C14895AA-487D-456B-821D-85EC74DA76FE}" type="presParOf" srcId="{0B393F83-05F2-4BBD-9265-604A399CD387}" destId="{1F7BCC2B-A5D6-4855-BD54-78E703726329}" srcOrd="1" destOrd="0" presId="urn:microsoft.com/office/officeart/2005/8/layout/chevron2"/>
    <dgm:cxn modelId="{AA978FBB-D353-49FE-8649-A37219C5A0C0}" type="presParOf" srcId="{C1D3FA92-D704-4D03-9379-CDF1DC7A45D4}" destId="{CB3B818E-CFED-4A91-924D-27DB3C320655}" srcOrd="7" destOrd="0" presId="urn:microsoft.com/office/officeart/2005/8/layout/chevron2"/>
    <dgm:cxn modelId="{1DBC56AE-4E34-4078-A4BE-2AF6A378195C}" type="presParOf" srcId="{C1D3FA92-D704-4D03-9379-CDF1DC7A45D4}" destId="{7DA9F1C8-0BBA-437A-A56F-459D3245FCC9}" srcOrd="8" destOrd="0" presId="urn:microsoft.com/office/officeart/2005/8/layout/chevron2"/>
    <dgm:cxn modelId="{2DECE428-3110-4231-9EBE-6245B5AB58EA}" type="presParOf" srcId="{7DA9F1C8-0BBA-437A-A56F-459D3245FCC9}" destId="{D35EAE36-65FF-4F26-89C5-EA28F9EAC7DB}" srcOrd="0" destOrd="0" presId="urn:microsoft.com/office/officeart/2005/8/layout/chevron2"/>
    <dgm:cxn modelId="{1DA91138-C85C-40F5-B0F3-492FA537AA44}" type="presParOf" srcId="{7DA9F1C8-0BBA-437A-A56F-459D3245FCC9}" destId="{2CC67E49-E5DC-470F-BA8C-9B108881331A}" srcOrd="1" destOrd="0" presId="urn:microsoft.com/office/officeart/2005/8/layout/chevron2"/>
    <dgm:cxn modelId="{C598913F-5C38-4E93-8B89-BC7D427F157C}" type="presParOf" srcId="{C1D3FA92-D704-4D03-9379-CDF1DC7A45D4}" destId="{EDF14582-77C8-485A-9FEE-4A238080FA78}" srcOrd="9" destOrd="0" presId="urn:microsoft.com/office/officeart/2005/8/layout/chevron2"/>
    <dgm:cxn modelId="{B7C2BBBF-315C-41EE-868C-1D401641FE0B}" type="presParOf" srcId="{C1D3FA92-D704-4D03-9379-CDF1DC7A45D4}" destId="{14202DF1-128C-4871-9D19-91930FA37A00}" srcOrd="10" destOrd="0" presId="urn:microsoft.com/office/officeart/2005/8/layout/chevron2"/>
    <dgm:cxn modelId="{103FF9D0-5BAF-4BB6-8DA7-C90FC76C7339}" type="presParOf" srcId="{14202DF1-128C-4871-9D19-91930FA37A00}" destId="{A943A051-22E5-48F1-997F-056875165508}" srcOrd="0" destOrd="0" presId="urn:microsoft.com/office/officeart/2005/8/layout/chevron2"/>
    <dgm:cxn modelId="{CBC5C6DC-64B2-4FAD-AB74-93F26CA2FDC6}" type="presParOf" srcId="{14202DF1-128C-4871-9D19-91930FA37A00}" destId="{871734E2-475A-4DB5-BC9D-2D70DE47690F}" srcOrd="1" destOrd="0" presId="urn:microsoft.com/office/officeart/2005/8/layout/chevron2"/>
    <dgm:cxn modelId="{305F0203-49F2-432E-B9F7-6E84DE0BB78A}" type="presParOf" srcId="{C1D3FA92-D704-4D03-9379-CDF1DC7A45D4}" destId="{E9E20F09-8D7D-4EAA-967B-444F436C2E70}" srcOrd="11" destOrd="0" presId="urn:microsoft.com/office/officeart/2005/8/layout/chevron2"/>
    <dgm:cxn modelId="{39D6FD44-1F27-42FB-AD04-6B3B0ACC8FD6}" type="presParOf" srcId="{C1D3FA92-D704-4D03-9379-CDF1DC7A45D4}" destId="{3F76DE5B-2FE2-4D6D-9720-D48258C7599C}" srcOrd="12" destOrd="0" presId="urn:microsoft.com/office/officeart/2005/8/layout/chevron2"/>
    <dgm:cxn modelId="{9C27B273-6132-4FCF-84C1-1B2DF5F566D6}" type="presParOf" srcId="{3F76DE5B-2FE2-4D6D-9720-D48258C7599C}" destId="{EBB4093E-39EC-4DD2-AE54-287EF091FF0B}" srcOrd="0" destOrd="0" presId="urn:microsoft.com/office/officeart/2005/8/layout/chevron2"/>
    <dgm:cxn modelId="{69BEE228-EA67-479A-9307-8CE37B8218A5}" type="presParOf" srcId="{3F76DE5B-2FE2-4D6D-9720-D48258C7599C}" destId="{E0765727-CF54-4F58-8F92-EC2B6E4CD3D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AA814ED-AC2B-4FC5-A107-FED187D069A9}" type="doc">
      <dgm:prSet loTypeId="urn:microsoft.com/office/officeart/2005/8/layout/cycle4" loCatId="cycle" qsTypeId="urn:microsoft.com/office/officeart/2005/8/quickstyle/simple5" qsCatId="simple" csTypeId="urn:microsoft.com/office/officeart/2005/8/colors/colorful4" csCatId="colorful" phldr="1"/>
      <dgm:spPr/>
      <dgm:t>
        <a:bodyPr/>
        <a:lstStyle/>
        <a:p>
          <a:endParaRPr lang="en-US"/>
        </a:p>
      </dgm:t>
    </dgm:pt>
    <dgm:pt modelId="{A797C5D1-63DE-4AB7-B6E2-59F2FDE01CFF}">
      <dgm:prSet phldrT="[Text]"/>
      <dgm:spPr/>
      <dgm:t>
        <a:bodyPr/>
        <a:lstStyle/>
        <a:p>
          <a:r>
            <a:rPr lang="fa-IR"/>
            <a:t>مزیت های منطقه ای</a:t>
          </a:r>
          <a:endParaRPr lang="en-US"/>
        </a:p>
      </dgm:t>
    </dgm:pt>
    <dgm:pt modelId="{80E2B9DC-B673-486C-A5B7-88F33CCE0A16}" type="parTrans" cxnId="{C25CBCB5-DD9A-416E-A54C-B9F435D51745}">
      <dgm:prSet/>
      <dgm:spPr/>
      <dgm:t>
        <a:bodyPr/>
        <a:lstStyle/>
        <a:p>
          <a:endParaRPr lang="en-US"/>
        </a:p>
      </dgm:t>
    </dgm:pt>
    <dgm:pt modelId="{50473C3B-6D31-46D3-B01E-52B8209E5781}" type="sibTrans" cxnId="{C25CBCB5-DD9A-416E-A54C-B9F435D51745}">
      <dgm:prSet/>
      <dgm:spPr/>
      <dgm:t>
        <a:bodyPr/>
        <a:lstStyle/>
        <a:p>
          <a:endParaRPr lang="en-US"/>
        </a:p>
      </dgm:t>
    </dgm:pt>
    <dgm:pt modelId="{0E215010-BA67-4EBE-82C2-26A2F307F764}">
      <dgm:prSet phldrT="[Text]" custT="1"/>
      <dgm:spPr/>
      <dgm:t>
        <a:bodyPr/>
        <a:lstStyle/>
        <a:p>
          <a:pPr rtl="1"/>
          <a:r>
            <a:rPr lang="fa-IR" sz="1400" b="1" dirty="0"/>
            <a:t>آمایش سرزمین</a:t>
          </a:r>
          <a:endParaRPr lang="en-US" sz="1400" b="1" dirty="0"/>
        </a:p>
      </dgm:t>
    </dgm:pt>
    <dgm:pt modelId="{D1D658C3-DDA1-4963-BFD4-4A4CD8835B30}" type="parTrans" cxnId="{8D6ACF65-F281-486D-85A5-2C7C1FB867CA}">
      <dgm:prSet/>
      <dgm:spPr/>
      <dgm:t>
        <a:bodyPr/>
        <a:lstStyle/>
        <a:p>
          <a:endParaRPr lang="en-US"/>
        </a:p>
      </dgm:t>
    </dgm:pt>
    <dgm:pt modelId="{4FC1FA27-396D-49D5-9164-21A1224B1B73}" type="sibTrans" cxnId="{8D6ACF65-F281-486D-85A5-2C7C1FB867CA}">
      <dgm:prSet/>
      <dgm:spPr/>
      <dgm:t>
        <a:bodyPr/>
        <a:lstStyle/>
        <a:p>
          <a:endParaRPr lang="en-US"/>
        </a:p>
      </dgm:t>
    </dgm:pt>
    <dgm:pt modelId="{C40E2883-4989-45B5-B4CF-2E1367D90D40}">
      <dgm:prSet phldrT="[Text]"/>
      <dgm:spPr/>
      <dgm:t>
        <a:bodyPr/>
        <a:lstStyle/>
        <a:p>
          <a:r>
            <a:rPr lang="fa-IR"/>
            <a:t>اسناد بالادستی</a:t>
          </a:r>
          <a:endParaRPr lang="en-US"/>
        </a:p>
      </dgm:t>
    </dgm:pt>
    <dgm:pt modelId="{FAA9D407-76F0-4F7C-B0AF-34CA059D2184}" type="parTrans" cxnId="{7CE8723C-2C00-4419-9CEA-0B227D663649}">
      <dgm:prSet/>
      <dgm:spPr/>
      <dgm:t>
        <a:bodyPr/>
        <a:lstStyle/>
        <a:p>
          <a:endParaRPr lang="en-US"/>
        </a:p>
      </dgm:t>
    </dgm:pt>
    <dgm:pt modelId="{56871F0C-2C3C-450C-B732-6EC1F60FC13E}" type="sibTrans" cxnId="{7CE8723C-2C00-4419-9CEA-0B227D663649}">
      <dgm:prSet/>
      <dgm:spPr/>
      <dgm:t>
        <a:bodyPr/>
        <a:lstStyle/>
        <a:p>
          <a:endParaRPr lang="en-US"/>
        </a:p>
      </dgm:t>
    </dgm:pt>
    <dgm:pt modelId="{0F39D2DE-D886-4791-9B08-A98C94F3B0EC}">
      <dgm:prSet phldrT="[Text]" custT="1"/>
      <dgm:spPr/>
      <dgm:t>
        <a:bodyPr/>
        <a:lstStyle/>
        <a:p>
          <a:pPr rtl="1"/>
          <a:r>
            <a:rPr lang="fa-IR" sz="1400" b="1" dirty="0"/>
            <a:t>برنامه های توسعه ملی</a:t>
          </a:r>
          <a:endParaRPr lang="en-US" sz="1400" b="1" dirty="0"/>
        </a:p>
      </dgm:t>
    </dgm:pt>
    <dgm:pt modelId="{04187A04-78D1-4E93-9876-974A5DA3E657}" type="parTrans" cxnId="{B9D48A2B-9C21-405B-B7D3-C10228192166}">
      <dgm:prSet/>
      <dgm:spPr/>
      <dgm:t>
        <a:bodyPr/>
        <a:lstStyle/>
        <a:p>
          <a:endParaRPr lang="en-US"/>
        </a:p>
      </dgm:t>
    </dgm:pt>
    <dgm:pt modelId="{B54580F3-641D-4F08-8021-54E58151FCF5}" type="sibTrans" cxnId="{B9D48A2B-9C21-405B-B7D3-C10228192166}">
      <dgm:prSet/>
      <dgm:spPr/>
      <dgm:t>
        <a:bodyPr/>
        <a:lstStyle/>
        <a:p>
          <a:endParaRPr lang="en-US"/>
        </a:p>
      </dgm:t>
    </dgm:pt>
    <dgm:pt modelId="{D781B659-43E0-49AD-A3BE-18D7EEB92BE5}">
      <dgm:prSet phldrT="[Text]"/>
      <dgm:spPr/>
      <dgm:t>
        <a:bodyPr/>
        <a:lstStyle/>
        <a:p>
          <a:r>
            <a:rPr lang="fa-IR"/>
            <a:t>عوامل محیطی کلان</a:t>
          </a:r>
          <a:endParaRPr lang="en-US"/>
        </a:p>
      </dgm:t>
    </dgm:pt>
    <dgm:pt modelId="{925FF870-4CF2-4962-9FFC-9C835468481F}" type="parTrans" cxnId="{ADFEA2C7-7BCF-45FF-B63B-BE32338174E0}">
      <dgm:prSet/>
      <dgm:spPr/>
      <dgm:t>
        <a:bodyPr/>
        <a:lstStyle/>
        <a:p>
          <a:endParaRPr lang="en-US"/>
        </a:p>
      </dgm:t>
    </dgm:pt>
    <dgm:pt modelId="{AC5B45FC-D9A4-43ED-9F04-CE86F9405F56}" type="sibTrans" cxnId="{ADFEA2C7-7BCF-45FF-B63B-BE32338174E0}">
      <dgm:prSet/>
      <dgm:spPr/>
      <dgm:t>
        <a:bodyPr/>
        <a:lstStyle/>
        <a:p>
          <a:endParaRPr lang="en-US"/>
        </a:p>
      </dgm:t>
    </dgm:pt>
    <dgm:pt modelId="{D01DC04D-B5BE-4FBE-AF72-4F0A0E895EE9}">
      <dgm:prSet phldrT="[Text]" custT="1"/>
      <dgm:spPr/>
      <dgm:t>
        <a:bodyPr/>
        <a:lstStyle/>
        <a:p>
          <a:pPr rtl="1"/>
          <a:r>
            <a:rPr lang="fa-IR" sz="1300" b="1" dirty="0"/>
            <a:t>شرایط بازار کار</a:t>
          </a:r>
          <a:endParaRPr lang="en-US" sz="1300" b="1" dirty="0"/>
        </a:p>
      </dgm:t>
    </dgm:pt>
    <dgm:pt modelId="{BF0D9B3B-A264-4BE8-BD82-A278D1A5499E}" type="parTrans" cxnId="{CE0D4AC7-1B90-4C22-A0A4-0AC679A6EF30}">
      <dgm:prSet/>
      <dgm:spPr/>
      <dgm:t>
        <a:bodyPr/>
        <a:lstStyle/>
        <a:p>
          <a:endParaRPr lang="en-US"/>
        </a:p>
      </dgm:t>
    </dgm:pt>
    <dgm:pt modelId="{A70D955D-43A0-4552-8F7C-CC8FAF073F6E}" type="sibTrans" cxnId="{CE0D4AC7-1B90-4C22-A0A4-0AC679A6EF30}">
      <dgm:prSet/>
      <dgm:spPr/>
      <dgm:t>
        <a:bodyPr/>
        <a:lstStyle/>
        <a:p>
          <a:endParaRPr lang="en-US"/>
        </a:p>
      </dgm:t>
    </dgm:pt>
    <dgm:pt modelId="{321A1149-03A8-4B61-9D24-AB965FA2EFA9}">
      <dgm:prSet phldrT="[Text]"/>
      <dgm:spPr/>
      <dgm:t>
        <a:bodyPr/>
        <a:lstStyle/>
        <a:p>
          <a:r>
            <a:rPr lang="fa-IR"/>
            <a:t>اهداف توسعه منطقه</a:t>
          </a:r>
          <a:endParaRPr lang="en-US"/>
        </a:p>
      </dgm:t>
    </dgm:pt>
    <dgm:pt modelId="{66DA2051-DCDC-47CF-8CED-BEEF26B68772}" type="parTrans" cxnId="{0ED9428E-A1AE-42C7-B8C5-9F180610204A}">
      <dgm:prSet/>
      <dgm:spPr/>
      <dgm:t>
        <a:bodyPr/>
        <a:lstStyle/>
        <a:p>
          <a:endParaRPr lang="en-US"/>
        </a:p>
      </dgm:t>
    </dgm:pt>
    <dgm:pt modelId="{A229FB9F-EA18-49FF-89EA-FB126BDED93C}" type="sibTrans" cxnId="{0ED9428E-A1AE-42C7-B8C5-9F180610204A}">
      <dgm:prSet/>
      <dgm:spPr/>
      <dgm:t>
        <a:bodyPr/>
        <a:lstStyle/>
        <a:p>
          <a:endParaRPr lang="en-US"/>
        </a:p>
      </dgm:t>
    </dgm:pt>
    <dgm:pt modelId="{F57FD43A-1FD7-4600-85E8-E8C179B4CC00}">
      <dgm:prSet phldrT="[Text]" custT="1"/>
      <dgm:spPr/>
      <dgm:t>
        <a:bodyPr/>
        <a:lstStyle/>
        <a:p>
          <a:pPr algn="l" rtl="0"/>
          <a:r>
            <a:rPr lang="fa-IR" sz="1300" b="1" dirty="0"/>
            <a:t>اشتغال زایی </a:t>
          </a:r>
          <a:endParaRPr lang="en-US" sz="1300" b="1" dirty="0"/>
        </a:p>
      </dgm:t>
    </dgm:pt>
    <dgm:pt modelId="{B033E75C-7691-423F-8475-F95028C6A83A}" type="parTrans" cxnId="{B322AEE5-422C-49F8-8CAF-813E0C07FDBA}">
      <dgm:prSet/>
      <dgm:spPr/>
      <dgm:t>
        <a:bodyPr/>
        <a:lstStyle/>
        <a:p>
          <a:endParaRPr lang="en-US"/>
        </a:p>
      </dgm:t>
    </dgm:pt>
    <dgm:pt modelId="{45FFDD44-D037-4D02-BDB1-6950A1217108}" type="sibTrans" cxnId="{B322AEE5-422C-49F8-8CAF-813E0C07FDBA}">
      <dgm:prSet/>
      <dgm:spPr/>
      <dgm:t>
        <a:bodyPr/>
        <a:lstStyle/>
        <a:p>
          <a:endParaRPr lang="en-US"/>
        </a:p>
      </dgm:t>
    </dgm:pt>
    <dgm:pt modelId="{059F464B-A33F-4923-B529-8564F3106FE0}">
      <dgm:prSet phldrT="[Text]" custT="1"/>
      <dgm:spPr/>
      <dgm:t>
        <a:bodyPr/>
        <a:lstStyle/>
        <a:p>
          <a:pPr rtl="1"/>
          <a:r>
            <a:rPr lang="fa-IR" sz="1400" b="1" dirty="0"/>
            <a:t>مقررات و قوانین تولید و صادرات</a:t>
          </a:r>
          <a:endParaRPr lang="en-US" sz="1400" b="1" dirty="0"/>
        </a:p>
      </dgm:t>
    </dgm:pt>
    <dgm:pt modelId="{70B59A95-0DFF-4F8E-B95F-7DC8C57CA388}" type="parTrans" cxnId="{99EA940F-B120-446E-9AB1-DA3F8D8FA43D}">
      <dgm:prSet/>
      <dgm:spPr/>
      <dgm:t>
        <a:bodyPr/>
        <a:lstStyle/>
        <a:p>
          <a:endParaRPr lang="en-US"/>
        </a:p>
      </dgm:t>
    </dgm:pt>
    <dgm:pt modelId="{5DADCBA5-975B-4BAF-AD3F-0E4AC93BE1BE}" type="sibTrans" cxnId="{99EA940F-B120-446E-9AB1-DA3F8D8FA43D}">
      <dgm:prSet/>
      <dgm:spPr/>
      <dgm:t>
        <a:bodyPr/>
        <a:lstStyle/>
        <a:p>
          <a:endParaRPr lang="en-US"/>
        </a:p>
      </dgm:t>
    </dgm:pt>
    <dgm:pt modelId="{FE165CCF-D99E-413E-A62E-D45266F34EC3}">
      <dgm:prSet phldrT="[Text]" custT="1"/>
      <dgm:spPr/>
      <dgm:t>
        <a:bodyPr/>
        <a:lstStyle/>
        <a:p>
          <a:pPr rtl="1"/>
          <a:r>
            <a:rPr lang="fa-IR" sz="1400" b="1" dirty="0"/>
            <a:t>قوانین حمایتی مالی و سیاسی</a:t>
          </a:r>
          <a:endParaRPr lang="en-US" sz="1400" b="1" dirty="0"/>
        </a:p>
      </dgm:t>
    </dgm:pt>
    <dgm:pt modelId="{FA8C28B3-E7F7-475B-B0BC-A6FE2977F15C}" type="parTrans" cxnId="{F973A9AE-5679-4914-A40E-29D78F85AC6F}">
      <dgm:prSet/>
      <dgm:spPr/>
      <dgm:t>
        <a:bodyPr/>
        <a:lstStyle/>
        <a:p>
          <a:endParaRPr lang="en-US"/>
        </a:p>
      </dgm:t>
    </dgm:pt>
    <dgm:pt modelId="{556C8A58-5AC5-4685-927C-1BE9F6F6EFED}" type="sibTrans" cxnId="{F973A9AE-5679-4914-A40E-29D78F85AC6F}">
      <dgm:prSet/>
      <dgm:spPr/>
      <dgm:t>
        <a:bodyPr/>
        <a:lstStyle/>
        <a:p>
          <a:endParaRPr lang="en-US"/>
        </a:p>
      </dgm:t>
    </dgm:pt>
    <dgm:pt modelId="{1F275AD5-6B83-4AE9-93B7-69A0D70DDBDC}">
      <dgm:prSet phldrT="[Text]" custT="1"/>
      <dgm:spPr/>
      <dgm:t>
        <a:bodyPr/>
        <a:lstStyle/>
        <a:p>
          <a:pPr rtl="1"/>
          <a:r>
            <a:rPr lang="fa-IR" sz="1400" b="1" dirty="0"/>
            <a:t>شرایط اقلیمی و منابع موجود</a:t>
          </a:r>
          <a:endParaRPr lang="en-US" sz="1400" b="1" dirty="0"/>
        </a:p>
      </dgm:t>
    </dgm:pt>
    <dgm:pt modelId="{0520EE3A-8524-4BC1-B02D-F74EEDFE1F25}" type="parTrans" cxnId="{4F6A712E-B221-4A1A-9B5D-006771EF1186}">
      <dgm:prSet/>
      <dgm:spPr/>
      <dgm:t>
        <a:bodyPr/>
        <a:lstStyle/>
        <a:p>
          <a:endParaRPr lang="en-US"/>
        </a:p>
      </dgm:t>
    </dgm:pt>
    <dgm:pt modelId="{63596E74-52D2-44FB-BD4D-9130D22EBE5B}" type="sibTrans" cxnId="{4F6A712E-B221-4A1A-9B5D-006771EF1186}">
      <dgm:prSet/>
      <dgm:spPr/>
      <dgm:t>
        <a:bodyPr/>
        <a:lstStyle/>
        <a:p>
          <a:endParaRPr lang="en-US"/>
        </a:p>
      </dgm:t>
    </dgm:pt>
    <dgm:pt modelId="{D7F19FAF-E199-41C0-A98A-69BDF2104C18}">
      <dgm:prSet phldrT="[Text]" custT="1"/>
      <dgm:spPr/>
      <dgm:t>
        <a:bodyPr/>
        <a:lstStyle/>
        <a:p>
          <a:pPr rtl="1"/>
          <a:r>
            <a:rPr lang="fa-IR" sz="1400" b="1" dirty="0"/>
            <a:t>مزیت های منطقه ای</a:t>
          </a:r>
          <a:endParaRPr lang="en-US" sz="1400" b="1" dirty="0"/>
        </a:p>
      </dgm:t>
    </dgm:pt>
    <dgm:pt modelId="{615D732E-D77A-43E4-B14B-F0C226595D01}" type="parTrans" cxnId="{4559809E-D7DC-43E7-9D52-F8A722293F90}">
      <dgm:prSet/>
      <dgm:spPr/>
      <dgm:t>
        <a:bodyPr/>
        <a:lstStyle/>
        <a:p>
          <a:endParaRPr lang="en-US"/>
        </a:p>
      </dgm:t>
    </dgm:pt>
    <dgm:pt modelId="{CEFBCC60-49DA-4219-B33E-A7595BC5CD85}" type="sibTrans" cxnId="{4559809E-D7DC-43E7-9D52-F8A722293F90}">
      <dgm:prSet/>
      <dgm:spPr/>
      <dgm:t>
        <a:bodyPr/>
        <a:lstStyle/>
        <a:p>
          <a:endParaRPr lang="en-US"/>
        </a:p>
      </dgm:t>
    </dgm:pt>
    <dgm:pt modelId="{A07F995B-D896-4223-B0E7-78C4620047A1}">
      <dgm:prSet phldrT="[Text]" custT="1"/>
      <dgm:spPr/>
      <dgm:t>
        <a:bodyPr/>
        <a:lstStyle/>
        <a:p>
          <a:pPr rtl="1"/>
          <a:r>
            <a:rPr lang="fa-IR" sz="1400" b="1" dirty="0"/>
            <a:t>موقعیت استراتژیک جغرافیایی</a:t>
          </a:r>
          <a:endParaRPr lang="en-US" sz="1400" b="1" dirty="0"/>
        </a:p>
      </dgm:t>
    </dgm:pt>
    <dgm:pt modelId="{BB3A8783-7CC9-40A8-9210-3E62BD08E725}" type="parTrans" cxnId="{DD7C4E84-4B79-4749-A1F2-EEB81DEDA9C2}">
      <dgm:prSet/>
      <dgm:spPr/>
      <dgm:t>
        <a:bodyPr/>
        <a:lstStyle/>
        <a:p>
          <a:endParaRPr lang="en-US"/>
        </a:p>
      </dgm:t>
    </dgm:pt>
    <dgm:pt modelId="{FE402E46-CCBC-4CBD-99BD-9AAF001CC712}" type="sibTrans" cxnId="{DD7C4E84-4B79-4749-A1F2-EEB81DEDA9C2}">
      <dgm:prSet/>
      <dgm:spPr/>
      <dgm:t>
        <a:bodyPr/>
        <a:lstStyle/>
        <a:p>
          <a:endParaRPr lang="en-US"/>
        </a:p>
      </dgm:t>
    </dgm:pt>
    <dgm:pt modelId="{88328406-FEBF-4CB2-8A51-078390F7F454}">
      <dgm:prSet phldrT="[Text]" custT="1"/>
      <dgm:spPr/>
      <dgm:t>
        <a:bodyPr/>
        <a:lstStyle/>
        <a:p>
          <a:pPr rtl="1"/>
          <a:r>
            <a:rPr lang="fa-IR" sz="1300" b="1" dirty="0"/>
            <a:t>سطح دسترسی به بازار سرمایه</a:t>
          </a:r>
          <a:endParaRPr lang="en-US" sz="1300" b="1" dirty="0"/>
        </a:p>
      </dgm:t>
    </dgm:pt>
    <dgm:pt modelId="{51199001-0F51-4B3E-9200-6C84B79B3AD1}" type="parTrans" cxnId="{DAD55641-FEBD-4F91-9FE1-FAD983DB2106}">
      <dgm:prSet/>
      <dgm:spPr/>
      <dgm:t>
        <a:bodyPr/>
        <a:lstStyle/>
        <a:p>
          <a:endParaRPr lang="en-US"/>
        </a:p>
      </dgm:t>
    </dgm:pt>
    <dgm:pt modelId="{88A38EA7-F9E6-4D80-A65D-C13B43E3B383}" type="sibTrans" cxnId="{DAD55641-FEBD-4F91-9FE1-FAD983DB2106}">
      <dgm:prSet/>
      <dgm:spPr/>
      <dgm:t>
        <a:bodyPr/>
        <a:lstStyle/>
        <a:p>
          <a:endParaRPr lang="en-US"/>
        </a:p>
      </dgm:t>
    </dgm:pt>
    <dgm:pt modelId="{74FEB849-54F3-4219-A5D5-66847D1DFE17}">
      <dgm:prSet phldrT="[Text]"/>
      <dgm:spPr/>
      <dgm:t>
        <a:bodyPr/>
        <a:lstStyle/>
        <a:p>
          <a:pPr rtl="1"/>
          <a:endParaRPr lang="en-US" sz="1200"/>
        </a:p>
      </dgm:t>
    </dgm:pt>
    <dgm:pt modelId="{2090C6B2-0C16-440A-81C9-61A8243D0CC0}" type="parTrans" cxnId="{C301FA28-A95C-4F99-B750-D28D0DBDFA34}">
      <dgm:prSet/>
      <dgm:spPr/>
      <dgm:t>
        <a:bodyPr/>
        <a:lstStyle/>
        <a:p>
          <a:endParaRPr lang="en-US"/>
        </a:p>
      </dgm:t>
    </dgm:pt>
    <dgm:pt modelId="{16C56F17-33A9-4F5F-B2D3-305CE6E66A6A}" type="sibTrans" cxnId="{C301FA28-A95C-4F99-B750-D28D0DBDFA34}">
      <dgm:prSet/>
      <dgm:spPr/>
      <dgm:t>
        <a:bodyPr/>
        <a:lstStyle/>
        <a:p>
          <a:endParaRPr lang="en-US"/>
        </a:p>
      </dgm:t>
    </dgm:pt>
    <dgm:pt modelId="{CBE95C1A-5DCE-461A-8E45-007FB1764FDB}">
      <dgm:prSet phldrT="[Text]" custT="1"/>
      <dgm:spPr/>
      <dgm:t>
        <a:bodyPr/>
        <a:lstStyle/>
        <a:p>
          <a:pPr rtl="1"/>
          <a:r>
            <a:rPr lang="fa-IR" sz="1400" b="1" dirty="0"/>
            <a:t>سیاست های پولی و مالی</a:t>
          </a:r>
          <a:endParaRPr lang="en-US" sz="1400" b="1" dirty="0"/>
        </a:p>
      </dgm:t>
    </dgm:pt>
    <dgm:pt modelId="{2A96C8E7-23EC-4F4D-B992-BB0871B8E82B}" type="parTrans" cxnId="{187C87F0-0AA4-4C0C-A760-4DCC9E75DE14}">
      <dgm:prSet/>
      <dgm:spPr/>
      <dgm:t>
        <a:bodyPr/>
        <a:lstStyle/>
        <a:p>
          <a:endParaRPr lang="en-US"/>
        </a:p>
      </dgm:t>
    </dgm:pt>
    <dgm:pt modelId="{41B15119-2B64-49C6-A242-557E36734D75}" type="sibTrans" cxnId="{187C87F0-0AA4-4C0C-A760-4DCC9E75DE14}">
      <dgm:prSet/>
      <dgm:spPr/>
      <dgm:t>
        <a:bodyPr/>
        <a:lstStyle/>
        <a:p>
          <a:endParaRPr lang="en-US"/>
        </a:p>
      </dgm:t>
    </dgm:pt>
    <dgm:pt modelId="{DC8981BE-C441-4F13-8D10-D778B6128FB4}">
      <dgm:prSet phldrT="[Text]" custT="1"/>
      <dgm:spPr/>
      <dgm:t>
        <a:bodyPr/>
        <a:lstStyle/>
        <a:p>
          <a:pPr rtl="1"/>
          <a:r>
            <a:rPr lang="fa-IR" sz="1300" b="1" dirty="0"/>
            <a:t>زیر ساخت های ارتباطی</a:t>
          </a:r>
          <a:endParaRPr lang="en-US" sz="1300" b="1" dirty="0"/>
        </a:p>
      </dgm:t>
    </dgm:pt>
    <dgm:pt modelId="{7E47AF45-2AC2-44CB-94FA-84691C2A5D04}" type="parTrans" cxnId="{3C5E6669-363F-4A27-9C11-999A78E82B8F}">
      <dgm:prSet/>
      <dgm:spPr/>
      <dgm:t>
        <a:bodyPr/>
        <a:lstStyle/>
        <a:p>
          <a:endParaRPr lang="en-US"/>
        </a:p>
      </dgm:t>
    </dgm:pt>
    <dgm:pt modelId="{24F92FA5-0C72-4C23-961D-AA25024CC952}" type="sibTrans" cxnId="{3C5E6669-363F-4A27-9C11-999A78E82B8F}">
      <dgm:prSet/>
      <dgm:spPr/>
      <dgm:t>
        <a:bodyPr/>
        <a:lstStyle/>
        <a:p>
          <a:endParaRPr lang="en-US"/>
        </a:p>
      </dgm:t>
    </dgm:pt>
    <dgm:pt modelId="{6E9D92C2-F2C9-4630-B273-694E6D2F6699}">
      <dgm:prSet phldrT="[Text]" custT="1"/>
      <dgm:spPr/>
      <dgm:t>
        <a:bodyPr/>
        <a:lstStyle/>
        <a:p>
          <a:pPr rtl="1"/>
          <a:r>
            <a:rPr lang="fa-IR" sz="1400" b="1" dirty="0"/>
            <a:t>قوانین بیمه، مالیات و گمرک</a:t>
          </a:r>
          <a:endParaRPr lang="en-US" sz="1400" b="1" dirty="0"/>
        </a:p>
      </dgm:t>
    </dgm:pt>
    <dgm:pt modelId="{82E4BD0E-727F-4097-88B1-283484121EED}" type="parTrans" cxnId="{AC2243A1-4E35-4BE0-878D-743AD190E7DB}">
      <dgm:prSet/>
      <dgm:spPr/>
      <dgm:t>
        <a:bodyPr/>
        <a:lstStyle/>
        <a:p>
          <a:endParaRPr lang="en-US"/>
        </a:p>
      </dgm:t>
    </dgm:pt>
    <dgm:pt modelId="{BF46DF92-8FF0-4D78-82C0-FFB694C41CD5}" type="sibTrans" cxnId="{AC2243A1-4E35-4BE0-878D-743AD190E7DB}">
      <dgm:prSet/>
      <dgm:spPr/>
      <dgm:t>
        <a:bodyPr/>
        <a:lstStyle/>
        <a:p>
          <a:endParaRPr lang="en-US"/>
        </a:p>
      </dgm:t>
    </dgm:pt>
    <dgm:pt modelId="{B37DFE9B-DEFD-4CD5-8A58-A7C379BA3332}">
      <dgm:prSet phldrT="[Text]"/>
      <dgm:spPr/>
      <dgm:t>
        <a:bodyPr/>
        <a:lstStyle/>
        <a:p>
          <a:pPr rtl="1"/>
          <a:endParaRPr lang="en-US" sz="1200"/>
        </a:p>
      </dgm:t>
    </dgm:pt>
    <dgm:pt modelId="{E5B077EB-8D0D-47C4-B21F-CDCA9D9535AA}" type="parTrans" cxnId="{0E952DDF-6AC4-4DA2-B209-F7E07DBF3E00}">
      <dgm:prSet/>
      <dgm:spPr/>
      <dgm:t>
        <a:bodyPr/>
        <a:lstStyle/>
        <a:p>
          <a:endParaRPr lang="en-US"/>
        </a:p>
      </dgm:t>
    </dgm:pt>
    <dgm:pt modelId="{10B4312E-3EEB-4CBC-9F75-1EEA16F089A6}" type="sibTrans" cxnId="{0E952DDF-6AC4-4DA2-B209-F7E07DBF3E00}">
      <dgm:prSet/>
      <dgm:spPr/>
      <dgm:t>
        <a:bodyPr/>
        <a:lstStyle/>
        <a:p>
          <a:endParaRPr lang="en-US"/>
        </a:p>
      </dgm:t>
    </dgm:pt>
    <dgm:pt modelId="{DCFEC063-8052-4914-9F03-EB26DBB850FF}">
      <dgm:prSet phldrT="[Text]" custT="1"/>
      <dgm:spPr/>
      <dgm:t>
        <a:bodyPr/>
        <a:lstStyle/>
        <a:p>
          <a:pPr rtl="1"/>
          <a:r>
            <a:rPr lang="fa-IR" sz="1300" b="1" dirty="0"/>
            <a:t>قدرت خرید</a:t>
          </a:r>
          <a:endParaRPr lang="en-US" sz="1300" b="1" dirty="0"/>
        </a:p>
      </dgm:t>
    </dgm:pt>
    <dgm:pt modelId="{9ECCFD43-9B4D-4649-B88F-74F0D9BC74CB}" type="parTrans" cxnId="{FE67438A-FC1C-4298-86B1-E6B104920B5B}">
      <dgm:prSet/>
      <dgm:spPr/>
      <dgm:t>
        <a:bodyPr/>
        <a:lstStyle/>
        <a:p>
          <a:endParaRPr lang="en-US"/>
        </a:p>
      </dgm:t>
    </dgm:pt>
    <dgm:pt modelId="{0A0D2BA2-0B43-46D4-94A1-7CB228E4432A}" type="sibTrans" cxnId="{FE67438A-FC1C-4298-86B1-E6B104920B5B}">
      <dgm:prSet/>
      <dgm:spPr/>
      <dgm:t>
        <a:bodyPr/>
        <a:lstStyle/>
        <a:p>
          <a:endParaRPr lang="en-US"/>
        </a:p>
      </dgm:t>
    </dgm:pt>
    <dgm:pt modelId="{C74A302A-F50B-4B5A-BACA-B7E128AFC6E9}">
      <dgm:prSet phldrT="[Text]" custT="1"/>
      <dgm:spPr/>
      <dgm:t>
        <a:bodyPr/>
        <a:lstStyle/>
        <a:p>
          <a:pPr rtl="1"/>
          <a:r>
            <a:rPr lang="fa-IR" sz="1300" b="1" dirty="0"/>
            <a:t>هزینه های تحقیق و توسعه</a:t>
          </a:r>
          <a:endParaRPr lang="en-US" sz="1300" b="1" dirty="0"/>
        </a:p>
      </dgm:t>
    </dgm:pt>
    <dgm:pt modelId="{7EF24899-90DB-4B01-B1FD-9012810F4D2F}" type="parTrans" cxnId="{7F8E86B7-13F4-4121-8B9E-F35DB0488A47}">
      <dgm:prSet/>
      <dgm:spPr/>
      <dgm:t>
        <a:bodyPr/>
        <a:lstStyle/>
        <a:p>
          <a:endParaRPr lang="en-US"/>
        </a:p>
      </dgm:t>
    </dgm:pt>
    <dgm:pt modelId="{AFCE7051-62B9-4D8E-A384-4089AC05D049}" type="sibTrans" cxnId="{7F8E86B7-13F4-4121-8B9E-F35DB0488A47}">
      <dgm:prSet/>
      <dgm:spPr/>
      <dgm:t>
        <a:bodyPr/>
        <a:lstStyle/>
        <a:p>
          <a:endParaRPr lang="en-US"/>
        </a:p>
      </dgm:t>
    </dgm:pt>
    <dgm:pt modelId="{C00B5541-BD6D-4F79-8959-51175FDE1E45}">
      <dgm:prSet phldrT="[Text]" custT="1"/>
      <dgm:spPr/>
      <dgm:t>
        <a:bodyPr/>
        <a:lstStyle/>
        <a:p>
          <a:pPr rtl="1"/>
          <a:r>
            <a:rPr lang="fa-IR" sz="1300" b="1" dirty="0"/>
            <a:t>شدت نوآوری</a:t>
          </a:r>
          <a:endParaRPr lang="en-US" sz="1300" b="1" dirty="0"/>
        </a:p>
      </dgm:t>
    </dgm:pt>
    <dgm:pt modelId="{EB1ECCAE-7773-445E-A313-54B901559BBD}" type="parTrans" cxnId="{EDAFB9A8-046A-480B-9441-A4411559FD91}">
      <dgm:prSet/>
      <dgm:spPr/>
      <dgm:t>
        <a:bodyPr/>
        <a:lstStyle/>
        <a:p>
          <a:endParaRPr lang="en-US"/>
        </a:p>
      </dgm:t>
    </dgm:pt>
    <dgm:pt modelId="{275B8A94-0971-48A6-833F-49EE8B00F362}" type="sibTrans" cxnId="{EDAFB9A8-046A-480B-9441-A4411559FD91}">
      <dgm:prSet/>
      <dgm:spPr/>
      <dgm:t>
        <a:bodyPr/>
        <a:lstStyle/>
        <a:p>
          <a:endParaRPr lang="en-US"/>
        </a:p>
      </dgm:t>
    </dgm:pt>
    <dgm:pt modelId="{585E6C23-5EF5-4A37-9781-2B3E0F7B79AD}">
      <dgm:prSet phldrT="[Text]" custT="1"/>
      <dgm:spPr/>
      <dgm:t>
        <a:bodyPr/>
        <a:lstStyle/>
        <a:p>
          <a:pPr rtl="1"/>
          <a:r>
            <a:rPr lang="fa-IR" sz="1300" b="1" dirty="0"/>
            <a:t>ظرفیت صادراتی</a:t>
          </a:r>
          <a:endParaRPr lang="en-US" sz="1300" b="1" dirty="0"/>
        </a:p>
      </dgm:t>
    </dgm:pt>
    <dgm:pt modelId="{9C3F22AA-62F9-4F56-8E1B-9770102199D3}" type="parTrans" cxnId="{DC32FEE9-9FA7-4F94-A3F4-6A06F63EBC9A}">
      <dgm:prSet/>
      <dgm:spPr/>
      <dgm:t>
        <a:bodyPr/>
        <a:lstStyle/>
        <a:p>
          <a:endParaRPr lang="en-US"/>
        </a:p>
      </dgm:t>
    </dgm:pt>
    <dgm:pt modelId="{8C706552-F784-430E-BDEE-880AFCD64B79}" type="sibTrans" cxnId="{DC32FEE9-9FA7-4F94-A3F4-6A06F63EBC9A}">
      <dgm:prSet/>
      <dgm:spPr/>
      <dgm:t>
        <a:bodyPr/>
        <a:lstStyle/>
        <a:p>
          <a:endParaRPr lang="en-US"/>
        </a:p>
      </dgm:t>
    </dgm:pt>
    <dgm:pt modelId="{6A3893C2-C23B-420B-AC0D-25DE9A0D34FF}">
      <dgm:prSet phldrT="[Text]" custT="1"/>
      <dgm:spPr/>
      <dgm:t>
        <a:bodyPr/>
        <a:lstStyle/>
        <a:p>
          <a:pPr algn="l" rtl="0"/>
          <a:r>
            <a:rPr lang="fa-IR" sz="1300" b="1" dirty="0"/>
            <a:t>صادرات</a:t>
          </a:r>
          <a:endParaRPr lang="en-US" sz="1300" b="1" dirty="0"/>
        </a:p>
      </dgm:t>
    </dgm:pt>
    <dgm:pt modelId="{950AE78D-8368-41D8-8A4A-E65603EE8108}" type="parTrans" cxnId="{DC8D73B3-1E0B-40CC-85EC-52C3D838660C}">
      <dgm:prSet/>
      <dgm:spPr/>
      <dgm:t>
        <a:bodyPr/>
        <a:lstStyle/>
        <a:p>
          <a:endParaRPr lang="en-US"/>
        </a:p>
      </dgm:t>
    </dgm:pt>
    <dgm:pt modelId="{CFECAB74-4F95-4816-9DC9-2CB75E1497D1}" type="sibTrans" cxnId="{DC8D73B3-1E0B-40CC-85EC-52C3D838660C}">
      <dgm:prSet/>
      <dgm:spPr/>
      <dgm:t>
        <a:bodyPr/>
        <a:lstStyle/>
        <a:p>
          <a:endParaRPr lang="en-US"/>
        </a:p>
      </dgm:t>
    </dgm:pt>
    <dgm:pt modelId="{5E07A47C-4941-4D69-9727-C800DDA73FFF}">
      <dgm:prSet phldrT="[Text]" custT="1"/>
      <dgm:spPr/>
      <dgm:t>
        <a:bodyPr/>
        <a:lstStyle/>
        <a:p>
          <a:pPr algn="l" rtl="0"/>
          <a:r>
            <a:rPr lang="fa-IR" sz="1300" b="1" dirty="0"/>
            <a:t>فروش داخلی</a:t>
          </a:r>
          <a:endParaRPr lang="en-US" sz="1300" b="1" dirty="0"/>
        </a:p>
      </dgm:t>
    </dgm:pt>
    <dgm:pt modelId="{9FA2AA0F-08F8-4B21-B4F5-2B89B095CC2F}" type="parTrans" cxnId="{C06938D1-812D-4F67-93EC-F0D00C8E685F}">
      <dgm:prSet/>
      <dgm:spPr/>
      <dgm:t>
        <a:bodyPr/>
        <a:lstStyle/>
        <a:p>
          <a:endParaRPr lang="en-US"/>
        </a:p>
      </dgm:t>
    </dgm:pt>
    <dgm:pt modelId="{075F72CF-E743-4842-A1CB-BDB122A35C34}" type="sibTrans" cxnId="{C06938D1-812D-4F67-93EC-F0D00C8E685F}">
      <dgm:prSet/>
      <dgm:spPr/>
      <dgm:t>
        <a:bodyPr/>
        <a:lstStyle/>
        <a:p>
          <a:endParaRPr lang="en-US"/>
        </a:p>
      </dgm:t>
    </dgm:pt>
    <dgm:pt modelId="{12742E5D-4DB5-48C1-B314-32B891603DC9}">
      <dgm:prSet phldrT="[Text]" custT="1"/>
      <dgm:spPr/>
      <dgm:t>
        <a:bodyPr/>
        <a:lstStyle/>
        <a:p>
          <a:pPr algn="l" rtl="0"/>
          <a:r>
            <a:rPr lang="fa-IR" sz="1300" b="1" dirty="0"/>
            <a:t>افزایش رقابت و بهره وری</a:t>
          </a:r>
          <a:endParaRPr lang="en-US" sz="1300" b="1" dirty="0"/>
        </a:p>
      </dgm:t>
    </dgm:pt>
    <dgm:pt modelId="{001D504B-A6DB-4822-9D11-6A360B217EB7}" type="parTrans" cxnId="{3806B307-A048-4056-99D3-13ADC72FB45B}">
      <dgm:prSet/>
      <dgm:spPr/>
      <dgm:t>
        <a:bodyPr/>
        <a:lstStyle/>
        <a:p>
          <a:endParaRPr lang="en-US"/>
        </a:p>
      </dgm:t>
    </dgm:pt>
    <dgm:pt modelId="{CB5EBA56-CE1C-4C2E-952F-3C4C81455D02}" type="sibTrans" cxnId="{3806B307-A048-4056-99D3-13ADC72FB45B}">
      <dgm:prSet/>
      <dgm:spPr/>
      <dgm:t>
        <a:bodyPr/>
        <a:lstStyle/>
        <a:p>
          <a:endParaRPr lang="en-US"/>
        </a:p>
      </dgm:t>
    </dgm:pt>
    <dgm:pt modelId="{527BAA8B-EFF1-4B11-888F-ACAAB35A34EC}">
      <dgm:prSet phldrT="[Text]" custT="1"/>
      <dgm:spPr/>
      <dgm:t>
        <a:bodyPr/>
        <a:lstStyle/>
        <a:p>
          <a:pPr algn="l" rtl="0"/>
          <a:r>
            <a:rPr lang="fa-IR" sz="1300" b="1" dirty="0"/>
            <a:t>توسعه منطقه ای و گردشگری</a:t>
          </a:r>
          <a:endParaRPr lang="en-US" sz="1300" b="1" dirty="0"/>
        </a:p>
      </dgm:t>
    </dgm:pt>
    <dgm:pt modelId="{920ACB37-2252-426E-984C-0F70471D2FDB}" type="parTrans" cxnId="{49D55E78-261B-4D60-B248-CD05D470775E}">
      <dgm:prSet/>
      <dgm:spPr/>
      <dgm:t>
        <a:bodyPr/>
        <a:lstStyle/>
        <a:p>
          <a:endParaRPr lang="en-US"/>
        </a:p>
      </dgm:t>
    </dgm:pt>
    <dgm:pt modelId="{AEFF5756-7B2D-4F42-B01F-8A87859253CB}" type="sibTrans" cxnId="{49D55E78-261B-4D60-B248-CD05D470775E}">
      <dgm:prSet/>
      <dgm:spPr/>
      <dgm:t>
        <a:bodyPr/>
        <a:lstStyle/>
        <a:p>
          <a:endParaRPr lang="en-US"/>
        </a:p>
      </dgm:t>
    </dgm:pt>
    <dgm:pt modelId="{9E20054A-CE21-4D22-989F-B6E9A9F6C47B}">
      <dgm:prSet phldrT="[Text]" custT="1"/>
      <dgm:spPr/>
      <dgm:t>
        <a:bodyPr/>
        <a:lstStyle/>
        <a:p>
          <a:pPr algn="l" rtl="0"/>
          <a:r>
            <a:rPr lang="fa-IR" sz="1300" b="1" dirty="0"/>
            <a:t>توسعه محصولات استراتژیک</a:t>
          </a:r>
          <a:endParaRPr lang="en-US" sz="1300" b="1" dirty="0"/>
        </a:p>
      </dgm:t>
    </dgm:pt>
    <dgm:pt modelId="{93EF6D3F-A68B-4AED-BA4A-A70165A96A74}" type="parTrans" cxnId="{BA6AED02-683C-43D5-9EF9-1F8581C1C6A4}">
      <dgm:prSet/>
      <dgm:spPr/>
      <dgm:t>
        <a:bodyPr/>
        <a:lstStyle/>
        <a:p>
          <a:endParaRPr lang="en-US"/>
        </a:p>
      </dgm:t>
    </dgm:pt>
    <dgm:pt modelId="{7067C921-A690-4CED-BAAA-331BF0E80A85}" type="sibTrans" cxnId="{BA6AED02-683C-43D5-9EF9-1F8581C1C6A4}">
      <dgm:prSet/>
      <dgm:spPr/>
      <dgm:t>
        <a:bodyPr/>
        <a:lstStyle/>
        <a:p>
          <a:endParaRPr lang="en-US"/>
        </a:p>
      </dgm:t>
    </dgm:pt>
    <dgm:pt modelId="{ACAB6738-0B15-41F9-837D-2BF426BDFB48}">
      <dgm:prSet phldrT="[Text]" custT="1"/>
      <dgm:spPr/>
      <dgm:t>
        <a:bodyPr/>
        <a:lstStyle/>
        <a:p>
          <a:pPr algn="l" rtl="0"/>
          <a:r>
            <a:rPr lang="fa-IR" sz="1300" b="1"/>
            <a:t>بهبود کیفیت</a:t>
          </a:r>
          <a:endParaRPr lang="en-US" sz="1300" b="1"/>
        </a:p>
      </dgm:t>
    </dgm:pt>
    <dgm:pt modelId="{2F68113E-80B1-4A84-B604-C20B13941CF7}" type="parTrans" cxnId="{3AC6C63F-1AC3-4287-B56F-4FD668A8EAEE}">
      <dgm:prSet/>
      <dgm:spPr/>
      <dgm:t>
        <a:bodyPr/>
        <a:lstStyle/>
        <a:p>
          <a:endParaRPr lang="en-US"/>
        </a:p>
      </dgm:t>
    </dgm:pt>
    <dgm:pt modelId="{B00207FF-7524-4CD1-B2C5-2B0F5DAA5D32}" type="sibTrans" cxnId="{3AC6C63F-1AC3-4287-B56F-4FD668A8EAEE}">
      <dgm:prSet/>
      <dgm:spPr/>
      <dgm:t>
        <a:bodyPr/>
        <a:lstStyle/>
        <a:p>
          <a:endParaRPr lang="en-US"/>
        </a:p>
      </dgm:t>
    </dgm:pt>
    <dgm:pt modelId="{DFB76E80-CF80-40FD-B60F-9E5997E50E38}">
      <dgm:prSet phldrT="[Text]" custT="1"/>
      <dgm:spPr/>
      <dgm:t>
        <a:bodyPr/>
        <a:lstStyle/>
        <a:p>
          <a:pPr algn="l" rtl="0"/>
          <a:r>
            <a:rPr lang="fa-IR" sz="1300" b="1"/>
            <a:t>محرومیت زدایی</a:t>
          </a:r>
          <a:endParaRPr lang="en-US" sz="1300" b="1"/>
        </a:p>
      </dgm:t>
    </dgm:pt>
    <dgm:pt modelId="{C32859CD-1256-4026-AB90-46BDA6C4058A}" type="parTrans" cxnId="{CA86F438-B1D8-412A-9575-DBA4B1794212}">
      <dgm:prSet/>
      <dgm:spPr/>
      <dgm:t>
        <a:bodyPr/>
        <a:lstStyle/>
        <a:p>
          <a:endParaRPr lang="en-US"/>
        </a:p>
      </dgm:t>
    </dgm:pt>
    <dgm:pt modelId="{76705AB1-C912-4827-8B6B-74D88C77C5EB}" type="sibTrans" cxnId="{CA86F438-B1D8-412A-9575-DBA4B1794212}">
      <dgm:prSet/>
      <dgm:spPr/>
      <dgm:t>
        <a:bodyPr/>
        <a:lstStyle/>
        <a:p>
          <a:endParaRPr lang="en-US"/>
        </a:p>
      </dgm:t>
    </dgm:pt>
    <dgm:pt modelId="{E3FBBAF5-8328-4E19-BF28-D074345CFC47}">
      <dgm:prSet phldrT="[Text]" custT="1"/>
      <dgm:spPr/>
      <dgm:t>
        <a:bodyPr/>
        <a:lstStyle/>
        <a:p>
          <a:pPr algn="l" rtl="0"/>
          <a:r>
            <a:rPr lang="fa-IR" sz="1300" b="1" dirty="0"/>
            <a:t>افزایش نقش مردم در توسعه</a:t>
          </a:r>
          <a:endParaRPr lang="en-US" sz="1300" b="1" dirty="0"/>
        </a:p>
      </dgm:t>
    </dgm:pt>
    <dgm:pt modelId="{DE8800D8-ACC0-4A9B-B263-DEAF9B92D524}" type="parTrans" cxnId="{08DE7C29-0C32-4AD9-BF8B-B2933BFBEEA8}">
      <dgm:prSet/>
      <dgm:spPr/>
      <dgm:t>
        <a:bodyPr/>
        <a:lstStyle/>
        <a:p>
          <a:endParaRPr lang="en-US"/>
        </a:p>
      </dgm:t>
    </dgm:pt>
    <dgm:pt modelId="{D0C856A3-B15C-4F41-8405-5D652C09DD1E}" type="sibTrans" cxnId="{08DE7C29-0C32-4AD9-BF8B-B2933BFBEEA8}">
      <dgm:prSet/>
      <dgm:spPr/>
      <dgm:t>
        <a:bodyPr/>
        <a:lstStyle/>
        <a:p>
          <a:endParaRPr lang="en-US"/>
        </a:p>
      </dgm:t>
    </dgm:pt>
    <dgm:pt modelId="{FCD0CB6E-3FCD-49D9-BC41-56270D26BC3F}" type="pres">
      <dgm:prSet presAssocID="{FAA814ED-AC2B-4FC5-A107-FED187D069A9}" presName="cycleMatrixDiagram" presStyleCnt="0">
        <dgm:presLayoutVars>
          <dgm:chMax val="1"/>
          <dgm:dir/>
          <dgm:animLvl val="lvl"/>
          <dgm:resizeHandles val="exact"/>
        </dgm:presLayoutVars>
      </dgm:prSet>
      <dgm:spPr/>
    </dgm:pt>
    <dgm:pt modelId="{7F10A954-0420-4B8D-B88C-D00D347CE06E}" type="pres">
      <dgm:prSet presAssocID="{FAA814ED-AC2B-4FC5-A107-FED187D069A9}" presName="children" presStyleCnt="0"/>
      <dgm:spPr/>
    </dgm:pt>
    <dgm:pt modelId="{AAD8A6C5-7707-4B9B-812B-8870EECF0E9A}" type="pres">
      <dgm:prSet presAssocID="{FAA814ED-AC2B-4FC5-A107-FED187D069A9}" presName="child1group" presStyleCnt="0"/>
      <dgm:spPr/>
    </dgm:pt>
    <dgm:pt modelId="{8A1D21F6-F9B9-40C3-8103-7170BF34223A}" type="pres">
      <dgm:prSet presAssocID="{FAA814ED-AC2B-4FC5-A107-FED187D069A9}" presName="child1" presStyleLbl="bgAcc1" presStyleIdx="0" presStyleCnt="4" custScaleX="141948" custScaleY="141833" custLinFactNeighborX="1209" custLinFactNeighborY="29855"/>
      <dgm:spPr/>
    </dgm:pt>
    <dgm:pt modelId="{5BE59FB3-2331-4032-AE6E-A79E39E3516E}" type="pres">
      <dgm:prSet presAssocID="{FAA814ED-AC2B-4FC5-A107-FED187D069A9}" presName="child1Text" presStyleLbl="bgAcc1" presStyleIdx="0" presStyleCnt="4">
        <dgm:presLayoutVars>
          <dgm:bulletEnabled val="1"/>
        </dgm:presLayoutVars>
      </dgm:prSet>
      <dgm:spPr/>
    </dgm:pt>
    <dgm:pt modelId="{CE344BF6-6D20-4CDD-B537-84C70E2A70FD}" type="pres">
      <dgm:prSet presAssocID="{FAA814ED-AC2B-4FC5-A107-FED187D069A9}" presName="child2group" presStyleCnt="0"/>
      <dgm:spPr/>
    </dgm:pt>
    <dgm:pt modelId="{20D367CE-D82C-4812-B06A-11B44FD342D2}" type="pres">
      <dgm:prSet presAssocID="{FAA814ED-AC2B-4FC5-A107-FED187D069A9}" presName="child2" presStyleLbl="bgAcc1" presStyleIdx="1" presStyleCnt="4" custScaleX="114563" custScaleY="138491" custLinFactNeighborX="-7252" custLinFactNeighborY="28611"/>
      <dgm:spPr/>
    </dgm:pt>
    <dgm:pt modelId="{A3A4C653-1B5A-40D6-9CA6-A5A48DE8D9C5}" type="pres">
      <dgm:prSet presAssocID="{FAA814ED-AC2B-4FC5-A107-FED187D069A9}" presName="child2Text" presStyleLbl="bgAcc1" presStyleIdx="1" presStyleCnt="4">
        <dgm:presLayoutVars>
          <dgm:bulletEnabled val="1"/>
        </dgm:presLayoutVars>
      </dgm:prSet>
      <dgm:spPr/>
    </dgm:pt>
    <dgm:pt modelId="{0936CA5B-CE14-4C30-8F98-BD256A9D2C0F}" type="pres">
      <dgm:prSet presAssocID="{FAA814ED-AC2B-4FC5-A107-FED187D069A9}" presName="child3group" presStyleCnt="0"/>
      <dgm:spPr/>
    </dgm:pt>
    <dgm:pt modelId="{F4C6245B-4044-49CC-9391-58469702637F}" type="pres">
      <dgm:prSet presAssocID="{FAA814ED-AC2B-4FC5-A107-FED187D069A9}" presName="child3" presStyleLbl="bgAcc1" presStyleIdx="2" presStyleCnt="4" custScaleX="122675" custScaleY="155714" custLinFactNeighborX="-4432" custLinFactNeighborY="-19903"/>
      <dgm:spPr/>
    </dgm:pt>
    <dgm:pt modelId="{E817F91F-EB77-4642-9EEB-EE649070A984}" type="pres">
      <dgm:prSet presAssocID="{FAA814ED-AC2B-4FC5-A107-FED187D069A9}" presName="child3Text" presStyleLbl="bgAcc1" presStyleIdx="2" presStyleCnt="4">
        <dgm:presLayoutVars>
          <dgm:bulletEnabled val="1"/>
        </dgm:presLayoutVars>
      </dgm:prSet>
      <dgm:spPr/>
    </dgm:pt>
    <dgm:pt modelId="{715FD8DA-8F05-4E4E-9754-0B4A6B7D0840}" type="pres">
      <dgm:prSet presAssocID="{FAA814ED-AC2B-4FC5-A107-FED187D069A9}" presName="child4group" presStyleCnt="0"/>
      <dgm:spPr/>
    </dgm:pt>
    <dgm:pt modelId="{B69653A8-28FE-458B-9B5A-E1FEF4E4F28C}" type="pres">
      <dgm:prSet presAssocID="{FAA814ED-AC2B-4FC5-A107-FED187D069A9}" presName="child4" presStyleLbl="bgAcc1" presStyleIdx="3" presStyleCnt="4" custScaleX="136208" custScaleY="160528" custLinFactNeighborX="-4029" custLinFactNeighborY="-23473"/>
      <dgm:spPr/>
    </dgm:pt>
    <dgm:pt modelId="{BD1EFD06-F9F3-4072-83CF-B60088A9481E}" type="pres">
      <dgm:prSet presAssocID="{FAA814ED-AC2B-4FC5-A107-FED187D069A9}" presName="child4Text" presStyleLbl="bgAcc1" presStyleIdx="3" presStyleCnt="4">
        <dgm:presLayoutVars>
          <dgm:bulletEnabled val="1"/>
        </dgm:presLayoutVars>
      </dgm:prSet>
      <dgm:spPr/>
    </dgm:pt>
    <dgm:pt modelId="{B5576268-BB04-4CA3-9F89-7CE8C3A8D0C7}" type="pres">
      <dgm:prSet presAssocID="{FAA814ED-AC2B-4FC5-A107-FED187D069A9}" presName="childPlaceholder" presStyleCnt="0"/>
      <dgm:spPr/>
    </dgm:pt>
    <dgm:pt modelId="{70FF437A-8BB3-4A9A-9439-8EAF0BC916C7}" type="pres">
      <dgm:prSet presAssocID="{FAA814ED-AC2B-4FC5-A107-FED187D069A9}" presName="circle" presStyleCnt="0"/>
      <dgm:spPr/>
    </dgm:pt>
    <dgm:pt modelId="{FC9C5A3D-6480-4E20-A352-2BCCEC784BFD}" type="pres">
      <dgm:prSet presAssocID="{FAA814ED-AC2B-4FC5-A107-FED187D069A9}" presName="quadrant1" presStyleLbl="node1" presStyleIdx="0" presStyleCnt="4" custScaleX="73435" custScaleY="82371" custLinFactNeighborX="15511" custLinFactNeighborY="10204">
        <dgm:presLayoutVars>
          <dgm:chMax val="1"/>
          <dgm:bulletEnabled val="1"/>
        </dgm:presLayoutVars>
      </dgm:prSet>
      <dgm:spPr/>
    </dgm:pt>
    <dgm:pt modelId="{83C9725F-1FF1-49E6-BBAC-A42A7CBFD7B6}" type="pres">
      <dgm:prSet presAssocID="{FAA814ED-AC2B-4FC5-A107-FED187D069A9}" presName="quadrant2" presStyleLbl="node1" presStyleIdx="1" presStyleCnt="4" custScaleX="74918" custScaleY="82371" custLinFactNeighborX="-11021" custLinFactNeighborY="11021">
        <dgm:presLayoutVars>
          <dgm:chMax val="1"/>
          <dgm:bulletEnabled val="1"/>
        </dgm:presLayoutVars>
      </dgm:prSet>
      <dgm:spPr/>
    </dgm:pt>
    <dgm:pt modelId="{6E26621A-6510-4889-B089-AB959991CC2B}" type="pres">
      <dgm:prSet presAssocID="{FAA814ED-AC2B-4FC5-A107-FED187D069A9}" presName="quadrant3" presStyleLbl="node1" presStyleIdx="2" presStyleCnt="4" custScaleX="77367" custScaleY="83943" custLinFactNeighborX="-11021" custLinFactNeighborY="-8163">
        <dgm:presLayoutVars>
          <dgm:chMax val="1"/>
          <dgm:bulletEnabled val="1"/>
        </dgm:presLayoutVars>
      </dgm:prSet>
      <dgm:spPr/>
    </dgm:pt>
    <dgm:pt modelId="{3BD2354B-1F08-4E98-AD04-6143DE1431E4}" type="pres">
      <dgm:prSet presAssocID="{FAA814ED-AC2B-4FC5-A107-FED187D069A9}" presName="quadrant4" presStyleLbl="node1" presStyleIdx="3" presStyleCnt="4" custScaleX="70167" custScaleY="82309" custLinFactNeighborX="14694" custLinFactNeighborY="-6939">
        <dgm:presLayoutVars>
          <dgm:chMax val="1"/>
          <dgm:bulletEnabled val="1"/>
        </dgm:presLayoutVars>
      </dgm:prSet>
      <dgm:spPr/>
    </dgm:pt>
    <dgm:pt modelId="{21D4A123-4647-46DD-8F8D-40C4B3910841}" type="pres">
      <dgm:prSet presAssocID="{FAA814ED-AC2B-4FC5-A107-FED187D069A9}" presName="quadrantPlaceholder" presStyleCnt="0"/>
      <dgm:spPr/>
    </dgm:pt>
    <dgm:pt modelId="{EC715230-809B-4A5D-ABA7-E683F2396B26}" type="pres">
      <dgm:prSet presAssocID="{FAA814ED-AC2B-4FC5-A107-FED187D069A9}" presName="center1" presStyleLbl="fgShp" presStyleIdx="0" presStyleCnt="2"/>
      <dgm:spPr/>
    </dgm:pt>
    <dgm:pt modelId="{FB5A1BD7-181D-42E2-BD5D-E991AEE91216}" type="pres">
      <dgm:prSet presAssocID="{FAA814ED-AC2B-4FC5-A107-FED187D069A9}" presName="center2" presStyleLbl="fgShp" presStyleIdx="1" presStyleCnt="2"/>
      <dgm:spPr/>
    </dgm:pt>
  </dgm:ptLst>
  <dgm:cxnLst>
    <dgm:cxn modelId="{DAABEC00-7EFC-4ABE-B7AA-C4C4585EBC23}" type="presOf" srcId="{ACAB6738-0B15-41F9-837D-2BF426BDFB48}" destId="{B69653A8-28FE-458B-9B5A-E1FEF4E4F28C}" srcOrd="0" destOrd="6" presId="urn:microsoft.com/office/officeart/2005/8/layout/cycle4"/>
    <dgm:cxn modelId="{BA6AED02-683C-43D5-9EF9-1F8581C1C6A4}" srcId="{321A1149-03A8-4B61-9D24-AB965FA2EFA9}" destId="{9E20054A-CE21-4D22-989F-B6E9A9F6C47B}" srcOrd="5" destOrd="0" parTransId="{93EF6D3F-A68B-4AED-BA4A-A70165A96A74}" sibTransId="{7067C921-A690-4CED-BAAA-331BF0E80A85}"/>
    <dgm:cxn modelId="{1D15E103-5101-48EE-935C-0710A865EA55}" type="presOf" srcId="{CBE95C1A-5DCE-461A-8E45-007FB1764FDB}" destId="{20D367CE-D82C-4812-B06A-11B44FD342D2}" srcOrd="0" destOrd="3" presId="urn:microsoft.com/office/officeart/2005/8/layout/cycle4"/>
    <dgm:cxn modelId="{ACEF0107-5C76-4704-B9E9-705765C5C131}" type="presOf" srcId="{D781B659-43E0-49AD-A3BE-18D7EEB92BE5}" destId="{6E26621A-6510-4889-B089-AB959991CC2B}" srcOrd="0" destOrd="0" presId="urn:microsoft.com/office/officeart/2005/8/layout/cycle4"/>
    <dgm:cxn modelId="{3806B307-A048-4056-99D3-13ADC72FB45B}" srcId="{321A1149-03A8-4B61-9D24-AB965FA2EFA9}" destId="{12742E5D-4DB5-48C1-B314-32B891603DC9}" srcOrd="3" destOrd="0" parTransId="{001D504B-A6DB-4822-9D11-6A360B217EB7}" sibTransId="{CB5EBA56-CE1C-4C2E-952F-3C4C81455D02}"/>
    <dgm:cxn modelId="{ED9C240C-BBC6-480A-8DAD-4D7732D688FA}" type="presOf" srcId="{CBE95C1A-5DCE-461A-8E45-007FB1764FDB}" destId="{A3A4C653-1B5A-40D6-9CA6-A5A48DE8D9C5}" srcOrd="1" destOrd="3" presId="urn:microsoft.com/office/officeart/2005/8/layout/cycle4"/>
    <dgm:cxn modelId="{99EA940F-B120-446E-9AB1-DA3F8D8FA43D}" srcId="{C40E2883-4989-45B5-B4CF-2E1367D90D40}" destId="{059F464B-A33F-4923-B529-8564F3106FE0}" srcOrd="1" destOrd="0" parTransId="{70B59A95-0DFF-4F8E-B95F-7DC8C57CA388}" sibTransId="{5DADCBA5-975B-4BAF-AD3F-0E4AC93BE1BE}"/>
    <dgm:cxn modelId="{25C2B21A-FFEC-4038-98AE-6112EEC089E7}" type="presOf" srcId="{DC8981BE-C441-4F13-8D10-D778B6128FB4}" destId="{E817F91F-EB77-4642-9EEB-EE649070A984}" srcOrd="1" destOrd="2" presId="urn:microsoft.com/office/officeart/2005/8/layout/cycle4"/>
    <dgm:cxn modelId="{1B3DC01E-479D-47C5-A465-FE3BD369CB60}" type="presOf" srcId="{A07F995B-D896-4223-B0E7-78C4620047A1}" destId="{5BE59FB3-2331-4032-AE6E-A79E39E3516E}" srcOrd="1" destOrd="3" presId="urn:microsoft.com/office/officeart/2005/8/layout/cycle4"/>
    <dgm:cxn modelId="{4E801021-AE66-4DE2-83E7-E2A314D33926}" type="presOf" srcId="{6E9D92C2-F2C9-4630-B273-694E6D2F6699}" destId="{20D367CE-D82C-4812-B06A-11B44FD342D2}" srcOrd="0" destOrd="4" presId="urn:microsoft.com/office/officeart/2005/8/layout/cycle4"/>
    <dgm:cxn modelId="{D3C81F22-1485-4464-A2EC-838B09238BED}" type="presOf" srcId="{321A1149-03A8-4B61-9D24-AB965FA2EFA9}" destId="{3BD2354B-1F08-4E98-AD04-6143DE1431E4}" srcOrd="0" destOrd="0" presId="urn:microsoft.com/office/officeart/2005/8/layout/cycle4"/>
    <dgm:cxn modelId="{E520FA22-F5AD-4FD7-8182-F39AC9624CCD}" type="presOf" srcId="{DFB76E80-CF80-40FD-B60F-9E5997E50E38}" destId="{B69653A8-28FE-458B-9B5A-E1FEF4E4F28C}" srcOrd="0" destOrd="7" presId="urn:microsoft.com/office/officeart/2005/8/layout/cycle4"/>
    <dgm:cxn modelId="{5106BF23-8DA8-4610-A2DC-61CFB8057599}" type="presOf" srcId="{059F464B-A33F-4923-B529-8564F3106FE0}" destId="{20D367CE-D82C-4812-B06A-11B44FD342D2}" srcOrd="0" destOrd="1" presId="urn:microsoft.com/office/officeart/2005/8/layout/cycle4"/>
    <dgm:cxn modelId="{C301FA28-A95C-4F99-B750-D28D0DBDFA34}" srcId="{D781B659-43E0-49AD-A3BE-18D7EEB92BE5}" destId="{74FEB849-54F3-4219-A5D5-66847D1DFE17}" srcOrd="8" destOrd="0" parTransId="{2090C6B2-0C16-440A-81C9-61A8243D0CC0}" sibTransId="{16C56F17-33A9-4F5F-B2D3-305CE6E66A6A}"/>
    <dgm:cxn modelId="{08DE7C29-0C32-4AD9-BF8B-B2933BFBEEA8}" srcId="{321A1149-03A8-4B61-9D24-AB965FA2EFA9}" destId="{E3FBBAF5-8328-4E19-BF28-D074345CFC47}" srcOrd="8" destOrd="0" parTransId="{DE8800D8-ACC0-4A9B-B263-DEAF9B92D524}" sibTransId="{D0C856A3-B15C-4F41-8405-5D652C09DD1E}"/>
    <dgm:cxn modelId="{B9D48A2B-9C21-405B-B7D3-C10228192166}" srcId="{C40E2883-4989-45B5-B4CF-2E1367D90D40}" destId="{0F39D2DE-D886-4791-9B08-A98C94F3B0EC}" srcOrd="0" destOrd="0" parTransId="{04187A04-78D1-4E93-9876-974A5DA3E657}" sibTransId="{B54580F3-641D-4F08-8021-54E58151FCF5}"/>
    <dgm:cxn modelId="{4F6A712E-B221-4A1A-9B5D-006771EF1186}" srcId="{A797C5D1-63DE-4AB7-B6E2-59F2FDE01CFF}" destId="{1F275AD5-6B83-4AE9-93B7-69A0D70DDBDC}" srcOrd="1" destOrd="0" parTransId="{0520EE3A-8524-4BC1-B02D-F74EEDFE1F25}" sibTransId="{63596E74-52D2-44FB-BD4D-9130D22EBE5B}"/>
    <dgm:cxn modelId="{CA86F438-B1D8-412A-9575-DBA4B1794212}" srcId="{321A1149-03A8-4B61-9D24-AB965FA2EFA9}" destId="{DFB76E80-CF80-40FD-B60F-9E5997E50E38}" srcOrd="7" destOrd="0" parTransId="{C32859CD-1256-4026-AB90-46BDA6C4058A}" sibTransId="{76705AB1-C912-4827-8B6B-74D88C77C5EB}"/>
    <dgm:cxn modelId="{6892103B-E0AD-406B-8F9F-283770CC778B}" type="presOf" srcId="{527BAA8B-EFF1-4B11-888F-ACAAB35A34EC}" destId="{B69653A8-28FE-458B-9B5A-E1FEF4E4F28C}" srcOrd="0" destOrd="4" presId="urn:microsoft.com/office/officeart/2005/8/layout/cycle4"/>
    <dgm:cxn modelId="{7CE8723C-2C00-4419-9CEA-0B227D663649}" srcId="{FAA814ED-AC2B-4FC5-A107-FED187D069A9}" destId="{C40E2883-4989-45B5-B4CF-2E1367D90D40}" srcOrd="1" destOrd="0" parTransId="{FAA9D407-76F0-4F7C-B0AF-34CA059D2184}" sibTransId="{56871F0C-2C3C-450C-B732-6EC1F60FC13E}"/>
    <dgm:cxn modelId="{3AC6C63F-1AC3-4287-B56F-4FD668A8EAEE}" srcId="{321A1149-03A8-4B61-9D24-AB965FA2EFA9}" destId="{ACAB6738-0B15-41F9-837D-2BF426BDFB48}" srcOrd="6" destOrd="0" parTransId="{2F68113E-80B1-4A84-B604-C20B13941CF7}" sibTransId="{B00207FF-7524-4CD1-B2C5-2B0F5DAA5D32}"/>
    <dgm:cxn modelId="{EFB15B5C-D20F-486C-BA34-8484DDB496B5}" type="presOf" srcId="{FE165CCF-D99E-413E-A62E-D45266F34EC3}" destId="{20D367CE-D82C-4812-B06A-11B44FD342D2}" srcOrd="0" destOrd="2" presId="urn:microsoft.com/office/officeart/2005/8/layout/cycle4"/>
    <dgm:cxn modelId="{DAD55641-FEBD-4F91-9FE1-FAD983DB2106}" srcId="{D781B659-43E0-49AD-A3BE-18D7EEB92BE5}" destId="{88328406-FEBF-4CB2-8A51-078390F7F454}" srcOrd="1" destOrd="0" parTransId="{51199001-0F51-4B3E-9200-6C84B79B3AD1}" sibTransId="{88A38EA7-F9E6-4D80-A65D-C13B43E3B383}"/>
    <dgm:cxn modelId="{E555BC61-30A3-4C67-AE03-CEAB011896E4}" type="presOf" srcId="{0E215010-BA67-4EBE-82C2-26A2F307F764}" destId="{8A1D21F6-F9B9-40C3-8103-7170BF34223A}" srcOrd="0" destOrd="0" presId="urn:microsoft.com/office/officeart/2005/8/layout/cycle4"/>
    <dgm:cxn modelId="{E3E2BC44-04BE-4E4E-8785-44BCD2A343C9}" type="presOf" srcId="{6E9D92C2-F2C9-4630-B273-694E6D2F6699}" destId="{A3A4C653-1B5A-40D6-9CA6-A5A48DE8D9C5}" srcOrd="1" destOrd="4" presId="urn:microsoft.com/office/officeart/2005/8/layout/cycle4"/>
    <dgm:cxn modelId="{8D6ACF65-F281-486D-85A5-2C7C1FB867CA}" srcId="{A797C5D1-63DE-4AB7-B6E2-59F2FDE01CFF}" destId="{0E215010-BA67-4EBE-82C2-26A2F307F764}" srcOrd="0" destOrd="0" parTransId="{D1D658C3-DDA1-4963-BFD4-4A4CD8835B30}" sibTransId="{4FC1FA27-396D-49D5-9164-21A1224B1B73}"/>
    <dgm:cxn modelId="{E8D18C68-697C-42F3-8370-07C5B87F860F}" type="presOf" srcId="{9E20054A-CE21-4D22-989F-B6E9A9F6C47B}" destId="{BD1EFD06-F9F3-4072-83CF-B60088A9481E}" srcOrd="1" destOrd="5" presId="urn:microsoft.com/office/officeart/2005/8/layout/cycle4"/>
    <dgm:cxn modelId="{3C5E6669-363F-4A27-9C11-999A78E82B8F}" srcId="{D781B659-43E0-49AD-A3BE-18D7EEB92BE5}" destId="{DC8981BE-C441-4F13-8D10-D778B6128FB4}" srcOrd="2" destOrd="0" parTransId="{7E47AF45-2AC2-44CB-94FA-84691C2A5D04}" sibTransId="{24F92FA5-0C72-4C23-961D-AA25024CC952}"/>
    <dgm:cxn modelId="{1A8D7749-C6EF-4D31-9B19-044024027865}" type="presOf" srcId="{D7F19FAF-E199-41C0-A98A-69BDF2104C18}" destId="{5BE59FB3-2331-4032-AE6E-A79E39E3516E}" srcOrd="1" destOrd="2" presId="urn:microsoft.com/office/officeart/2005/8/layout/cycle4"/>
    <dgm:cxn modelId="{F3E05B4C-AED5-473C-BEA0-74E8669AE2CD}" type="presOf" srcId="{D01DC04D-B5BE-4FBE-AF72-4F0A0E895EE9}" destId="{F4C6245B-4044-49CC-9391-58469702637F}" srcOrd="0" destOrd="0" presId="urn:microsoft.com/office/officeart/2005/8/layout/cycle4"/>
    <dgm:cxn modelId="{906CC76C-3695-4A9B-9075-7A7E8E277917}" type="presOf" srcId="{A07F995B-D896-4223-B0E7-78C4620047A1}" destId="{8A1D21F6-F9B9-40C3-8103-7170BF34223A}" srcOrd="0" destOrd="3" presId="urn:microsoft.com/office/officeart/2005/8/layout/cycle4"/>
    <dgm:cxn modelId="{D0967552-7E75-4CDC-A3AC-597B185BF2EE}" type="presOf" srcId="{DC8981BE-C441-4F13-8D10-D778B6128FB4}" destId="{F4C6245B-4044-49CC-9391-58469702637F}" srcOrd="0" destOrd="2" presId="urn:microsoft.com/office/officeart/2005/8/layout/cycle4"/>
    <dgm:cxn modelId="{BEE53D54-774D-4A38-B89A-FABB4DB302C6}" type="presOf" srcId="{A797C5D1-63DE-4AB7-B6E2-59F2FDE01CFF}" destId="{FC9C5A3D-6480-4E20-A352-2BCCEC784BFD}" srcOrd="0" destOrd="0" presId="urn:microsoft.com/office/officeart/2005/8/layout/cycle4"/>
    <dgm:cxn modelId="{39D95774-1CF2-40AC-A766-0A1026098ACA}" type="presOf" srcId="{74FEB849-54F3-4219-A5D5-66847D1DFE17}" destId="{F4C6245B-4044-49CC-9391-58469702637F}" srcOrd="0" destOrd="8" presId="urn:microsoft.com/office/officeart/2005/8/layout/cycle4"/>
    <dgm:cxn modelId="{92F75F77-5EE8-4F34-88DB-C3A1FA5C9460}" type="presOf" srcId="{9E20054A-CE21-4D22-989F-B6E9A9F6C47B}" destId="{B69653A8-28FE-458B-9B5A-E1FEF4E4F28C}" srcOrd="0" destOrd="5" presId="urn:microsoft.com/office/officeart/2005/8/layout/cycle4"/>
    <dgm:cxn modelId="{49D55E78-261B-4D60-B248-CD05D470775E}" srcId="{321A1149-03A8-4B61-9D24-AB965FA2EFA9}" destId="{527BAA8B-EFF1-4B11-888F-ACAAB35A34EC}" srcOrd="4" destOrd="0" parTransId="{920ACB37-2252-426E-984C-0F70471D2FDB}" sibTransId="{AEFF5756-7B2D-4F42-B01F-8A87859253CB}"/>
    <dgm:cxn modelId="{E6D1745A-9DDD-4CCA-B9CE-6123587AC500}" type="presOf" srcId="{527BAA8B-EFF1-4B11-888F-ACAAB35A34EC}" destId="{BD1EFD06-F9F3-4072-83CF-B60088A9481E}" srcOrd="1" destOrd="4" presId="urn:microsoft.com/office/officeart/2005/8/layout/cycle4"/>
    <dgm:cxn modelId="{8E913D80-E451-4C87-B3E1-490EB2207C5B}" type="presOf" srcId="{FAA814ED-AC2B-4FC5-A107-FED187D069A9}" destId="{FCD0CB6E-3FCD-49D9-BC41-56270D26BC3F}" srcOrd="0" destOrd="0" presId="urn:microsoft.com/office/officeart/2005/8/layout/cycle4"/>
    <dgm:cxn modelId="{3786AC80-547F-45B4-8F3F-79280A4C6B73}" type="presOf" srcId="{12742E5D-4DB5-48C1-B314-32B891603DC9}" destId="{BD1EFD06-F9F3-4072-83CF-B60088A9481E}" srcOrd="1" destOrd="3" presId="urn:microsoft.com/office/officeart/2005/8/layout/cycle4"/>
    <dgm:cxn modelId="{48E6F183-3C71-443F-BEC4-6EC764D2E6B6}" type="presOf" srcId="{C00B5541-BD6D-4F79-8959-51175FDE1E45}" destId="{E817F91F-EB77-4642-9EEB-EE649070A984}" srcOrd="1" destOrd="5" presId="urn:microsoft.com/office/officeart/2005/8/layout/cycle4"/>
    <dgm:cxn modelId="{DD7C4E84-4B79-4749-A1F2-EEB81DEDA9C2}" srcId="{A797C5D1-63DE-4AB7-B6E2-59F2FDE01CFF}" destId="{A07F995B-D896-4223-B0E7-78C4620047A1}" srcOrd="3" destOrd="0" parTransId="{BB3A8783-7CC9-40A8-9210-3E62BD08E725}" sibTransId="{FE402E46-CCBC-4CBD-99BD-9AAF001CC712}"/>
    <dgm:cxn modelId="{D0426185-829F-43B1-A695-8028A7F15AEC}" type="presOf" srcId="{C40E2883-4989-45B5-B4CF-2E1367D90D40}" destId="{83C9725F-1FF1-49E6-BBAC-A42A7CBFD7B6}" srcOrd="0" destOrd="0" presId="urn:microsoft.com/office/officeart/2005/8/layout/cycle4"/>
    <dgm:cxn modelId="{714C5D89-36F6-42D6-9754-D4640761D75E}" type="presOf" srcId="{6A3893C2-C23B-420B-AC0D-25DE9A0D34FF}" destId="{B69653A8-28FE-458B-9B5A-E1FEF4E4F28C}" srcOrd="0" destOrd="1" presId="urn:microsoft.com/office/officeart/2005/8/layout/cycle4"/>
    <dgm:cxn modelId="{FE67438A-FC1C-4298-86B1-E6B104920B5B}" srcId="{D781B659-43E0-49AD-A3BE-18D7EEB92BE5}" destId="{DCFEC063-8052-4914-9F03-EB26DBB850FF}" srcOrd="3" destOrd="0" parTransId="{9ECCFD43-9B4D-4649-B88F-74F0D9BC74CB}" sibTransId="{0A0D2BA2-0B43-46D4-94A1-7CB228E4432A}"/>
    <dgm:cxn modelId="{E8C3A38B-4848-44F1-A34B-5FE0A58B5ED4}" type="presOf" srcId="{DCFEC063-8052-4914-9F03-EB26DBB850FF}" destId="{E817F91F-EB77-4642-9EEB-EE649070A984}" srcOrd="1" destOrd="3" presId="urn:microsoft.com/office/officeart/2005/8/layout/cycle4"/>
    <dgm:cxn modelId="{0ED9428E-A1AE-42C7-B8C5-9F180610204A}" srcId="{FAA814ED-AC2B-4FC5-A107-FED187D069A9}" destId="{321A1149-03A8-4B61-9D24-AB965FA2EFA9}" srcOrd="3" destOrd="0" parTransId="{66DA2051-DCDC-47CF-8CED-BEEF26B68772}" sibTransId="{A229FB9F-EA18-49FF-89EA-FB126BDED93C}"/>
    <dgm:cxn modelId="{D40E3B90-AB54-4943-BC23-DD69FC294B74}" type="presOf" srcId="{D7F19FAF-E199-41C0-A98A-69BDF2104C18}" destId="{8A1D21F6-F9B9-40C3-8103-7170BF34223A}" srcOrd="0" destOrd="2" presId="urn:microsoft.com/office/officeart/2005/8/layout/cycle4"/>
    <dgm:cxn modelId="{0C173293-45D0-4130-B9F4-3BAA787E4088}" type="presOf" srcId="{12742E5D-4DB5-48C1-B314-32B891603DC9}" destId="{B69653A8-28FE-458B-9B5A-E1FEF4E4F28C}" srcOrd="0" destOrd="3" presId="urn:microsoft.com/office/officeart/2005/8/layout/cycle4"/>
    <dgm:cxn modelId="{5D20C497-343E-400C-B468-74EFD8BF9594}" type="presOf" srcId="{C74A302A-F50B-4B5A-BACA-B7E128AFC6E9}" destId="{E817F91F-EB77-4642-9EEB-EE649070A984}" srcOrd="1" destOrd="4" presId="urn:microsoft.com/office/officeart/2005/8/layout/cycle4"/>
    <dgm:cxn modelId="{4265E597-1662-40C6-B773-681FB7945429}" type="presOf" srcId="{DCFEC063-8052-4914-9F03-EB26DBB850FF}" destId="{F4C6245B-4044-49CC-9391-58469702637F}" srcOrd="0" destOrd="3" presId="urn:microsoft.com/office/officeart/2005/8/layout/cycle4"/>
    <dgm:cxn modelId="{B579509B-FE0F-4E61-BFFA-47C1A480370B}" type="presOf" srcId="{5E07A47C-4941-4D69-9727-C800DDA73FFF}" destId="{B69653A8-28FE-458B-9B5A-E1FEF4E4F28C}" srcOrd="0" destOrd="2" presId="urn:microsoft.com/office/officeart/2005/8/layout/cycle4"/>
    <dgm:cxn modelId="{D119DB9B-2CD9-40D8-9D20-D1DB01F49B32}" type="presOf" srcId="{D01DC04D-B5BE-4FBE-AF72-4F0A0E895EE9}" destId="{E817F91F-EB77-4642-9EEB-EE649070A984}" srcOrd="1" destOrd="0" presId="urn:microsoft.com/office/officeart/2005/8/layout/cycle4"/>
    <dgm:cxn modelId="{4559809E-D7DC-43E7-9D52-F8A722293F90}" srcId="{A797C5D1-63DE-4AB7-B6E2-59F2FDE01CFF}" destId="{D7F19FAF-E199-41C0-A98A-69BDF2104C18}" srcOrd="2" destOrd="0" parTransId="{615D732E-D77A-43E4-B14B-F0C226595D01}" sibTransId="{CEFBCC60-49DA-4219-B33E-A7595BC5CD85}"/>
    <dgm:cxn modelId="{83DF799F-4CF3-4A11-AAF1-1E18E6F7A6ED}" type="presOf" srcId="{0E215010-BA67-4EBE-82C2-26A2F307F764}" destId="{5BE59FB3-2331-4032-AE6E-A79E39E3516E}" srcOrd="1" destOrd="0" presId="urn:microsoft.com/office/officeart/2005/8/layout/cycle4"/>
    <dgm:cxn modelId="{A9CC49A0-ADF3-4B3C-8925-79B9149A8DF8}" type="presOf" srcId="{ACAB6738-0B15-41F9-837D-2BF426BDFB48}" destId="{BD1EFD06-F9F3-4072-83CF-B60088A9481E}" srcOrd="1" destOrd="6" presId="urn:microsoft.com/office/officeart/2005/8/layout/cycle4"/>
    <dgm:cxn modelId="{AC2243A1-4E35-4BE0-878D-743AD190E7DB}" srcId="{C40E2883-4989-45B5-B4CF-2E1367D90D40}" destId="{6E9D92C2-F2C9-4630-B273-694E6D2F6699}" srcOrd="4" destOrd="0" parTransId="{82E4BD0E-727F-4097-88B1-283484121EED}" sibTransId="{BF46DF92-8FF0-4D78-82C0-FFB694C41CD5}"/>
    <dgm:cxn modelId="{7CAFCAA1-3EAA-4711-B0ED-41E168DEFB7C}" type="presOf" srcId="{B37DFE9B-DEFD-4CD5-8A58-A7C379BA3332}" destId="{F4C6245B-4044-49CC-9391-58469702637F}" srcOrd="0" destOrd="7" presId="urn:microsoft.com/office/officeart/2005/8/layout/cycle4"/>
    <dgm:cxn modelId="{FEF981A2-D6F3-43B5-9341-7D6545464B39}" type="presOf" srcId="{74FEB849-54F3-4219-A5D5-66847D1DFE17}" destId="{E817F91F-EB77-4642-9EEB-EE649070A984}" srcOrd="1" destOrd="8" presId="urn:microsoft.com/office/officeart/2005/8/layout/cycle4"/>
    <dgm:cxn modelId="{8C866AA5-E227-4637-BACD-A782D59A1E69}" type="presOf" srcId="{5E07A47C-4941-4D69-9727-C800DDA73FFF}" destId="{BD1EFD06-F9F3-4072-83CF-B60088A9481E}" srcOrd="1" destOrd="2" presId="urn:microsoft.com/office/officeart/2005/8/layout/cycle4"/>
    <dgm:cxn modelId="{CB5083A8-1774-481A-835F-82A7F55107A9}" type="presOf" srcId="{E3FBBAF5-8328-4E19-BF28-D074345CFC47}" destId="{BD1EFD06-F9F3-4072-83CF-B60088A9481E}" srcOrd="1" destOrd="8" presId="urn:microsoft.com/office/officeart/2005/8/layout/cycle4"/>
    <dgm:cxn modelId="{EDAFB9A8-046A-480B-9441-A4411559FD91}" srcId="{D781B659-43E0-49AD-A3BE-18D7EEB92BE5}" destId="{C00B5541-BD6D-4F79-8959-51175FDE1E45}" srcOrd="5" destOrd="0" parTransId="{EB1ECCAE-7773-445E-A313-54B901559BBD}" sibTransId="{275B8A94-0971-48A6-833F-49EE8B00F362}"/>
    <dgm:cxn modelId="{00FFD2AD-D866-4DCA-8A5A-C5A7138365B8}" type="presOf" srcId="{0F39D2DE-D886-4791-9B08-A98C94F3B0EC}" destId="{A3A4C653-1B5A-40D6-9CA6-A5A48DE8D9C5}" srcOrd="1" destOrd="0" presId="urn:microsoft.com/office/officeart/2005/8/layout/cycle4"/>
    <dgm:cxn modelId="{F973A9AE-5679-4914-A40E-29D78F85AC6F}" srcId="{C40E2883-4989-45B5-B4CF-2E1367D90D40}" destId="{FE165CCF-D99E-413E-A62E-D45266F34EC3}" srcOrd="2" destOrd="0" parTransId="{FA8C28B3-E7F7-475B-B0BC-A6FE2977F15C}" sibTransId="{556C8A58-5AC5-4685-927C-1BE9F6F6EFED}"/>
    <dgm:cxn modelId="{DC8D73B3-1E0B-40CC-85EC-52C3D838660C}" srcId="{321A1149-03A8-4B61-9D24-AB965FA2EFA9}" destId="{6A3893C2-C23B-420B-AC0D-25DE9A0D34FF}" srcOrd="1" destOrd="0" parTransId="{950AE78D-8368-41D8-8A4A-E65603EE8108}" sibTransId="{CFECAB74-4F95-4816-9DC9-2CB75E1497D1}"/>
    <dgm:cxn modelId="{09AC9BB3-0BDB-4828-986C-5212C2634FAD}" type="presOf" srcId="{F57FD43A-1FD7-4600-85E8-E8C179B4CC00}" destId="{B69653A8-28FE-458B-9B5A-E1FEF4E4F28C}" srcOrd="0" destOrd="0" presId="urn:microsoft.com/office/officeart/2005/8/layout/cycle4"/>
    <dgm:cxn modelId="{028E5EB4-391C-4BC5-8C9D-8C0B016C182E}" type="presOf" srcId="{585E6C23-5EF5-4A37-9781-2B3E0F7B79AD}" destId="{F4C6245B-4044-49CC-9391-58469702637F}" srcOrd="0" destOrd="6" presId="urn:microsoft.com/office/officeart/2005/8/layout/cycle4"/>
    <dgm:cxn modelId="{33EC14B5-C4BC-41A7-B063-4948BA0B56A1}" type="presOf" srcId="{88328406-FEBF-4CB2-8A51-078390F7F454}" destId="{F4C6245B-4044-49CC-9391-58469702637F}" srcOrd="0" destOrd="1" presId="urn:microsoft.com/office/officeart/2005/8/layout/cycle4"/>
    <dgm:cxn modelId="{C25CBCB5-DD9A-416E-A54C-B9F435D51745}" srcId="{FAA814ED-AC2B-4FC5-A107-FED187D069A9}" destId="{A797C5D1-63DE-4AB7-B6E2-59F2FDE01CFF}" srcOrd="0" destOrd="0" parTransId="{80E2B9DC-B673-486C-A5B7-88F33CCE0A16}" sibTransId="{50473C3B-6D31-46D3-B01E-52B8209E5781}"/>
    <dgm:cxn modelId="{69615DB7-F2F4-410E-912C-95A68FB32A02}" type="presOf" srcId="{F57FD43A-1FD7-4600-85E8-E8C179B4CC00}" destId="{BD1EFD06-F9F3-4072-83CF-B60088A9481E}" srcOrd="1" destOrd="0" presId="urn:microsoft.com/office/officeart/2005/8/layout/cycle4"/>
    <dgm:cxn modelId="{7F8E86B7-13F4-4121-8B9E-F35DB0488A47}" srcId="{D781B659-43E0-49AD-A3BE-18D7EEB92BE5}" destId="{C74A302A-F50B-4B5A-BACA-B7E128AFC6E9}" srcOrd="4" destOrd="0" parTransId="{7EF24899-90DB-4B01-B1FD-9012810F4D2F}" sibTransId="{AFCE7051-62B9-4D8E-A384-4089AC05D049}"/>
    <dgm:cxn modelId="{D631DCBF-FDDA-471B-B89A-37E515E6FF16}" type="presOf" srcId="{88328406-FEBF-4CB2-8A51-078390F7F454}" destId="{E817F91F-EB77-4642-9EEB-EE649070A984}" srcOrd="1" destOrd="1" presId="urn:microsoft.com/office/officeart/2005/8/layout/cycle4"/>
    <dgm:cxn modelId="{A627F6BF-6405-4EBA-8654-6A609FB331BE}" type="presOf" srcId="{E3FBBAF5-8328-4E19-BF28-D074345CFC47}" destId="{B69653A8-28FE-458B-9B5A-E1FEF4E4F28C}" srcOrd="0" destOrd="8" presId="urn:microsoft.com/office/officeart/2005/8/layout/cycle4"/>
    <dgm:cxn modelId="{CE0D4AC7-1B90-4C22-A0A4-0AC679A6EF30}" srcId="{D781B659-43E0-49AD-A3BE-18D7EEB92BE5}" destId="{D01DC04D-B5BE-4FBE-AF72-4F0A0E895EE9}" srcOrd="0" destOrd="0" parTransId="{BF0D9B3B-A264-4BE8-BD82-A278D1A5499E}" sibTransId="{A70D955D-43A0-4552-8F7C-CC8FAF073F6E}"/>
    <dgm:cxn modelId="{ADFEA2C7-7BCF-45FF-B63B-BE32338174E0}" srcId="{FAA814ED-AC2B-4FC5-A107-FED187D069A9}" destId="{D781B659-43E0-49AD-A3BE-18D7EEB92BE5}" srcOrd="2" destOrd="0" parTransId="{925FF870-4CF2-4962-9FFC-9C835468481F}" sibTransId="{AC5B45FC-D9A4-43ED-9F04-CE86F9405F56}"/>
    <dgm:cxn modelId="{63D908CE-5AA3-4F8E-8C5F-208C7B341F4A}" type="presOf" srcId="{C00B5541-BD6D-4F79-8959-51175FDE1E45}" destId="{F4C6245B-4044-49CC-9391-58469702637F}" srcOrd="0" destOrd="5" presId="urn:microsoft.com/office/officeart/2005/8/layout/cycle4"/>
    <dgm:cxn modelId="{C06938D1-812D-4F67-93EC-F0D00C8E685F}" srcId="{321A1149-03A8-4B61-9D24-AB965FA2EFA9}" destId="{5E07A47C-4941-4D69-9727-C800DDA73FFF}" srcOrd="2" destOrd="0" parTransId="{9FA2AA0F-08F8-4B21-B4F5-2B89B095CC2F}" sibTransId="{075F72CF-E743-4842-A1CB-BDB122A35C34}"/>
    <dgm:cxn modelId="{565C5ED2-D0E2-4C27-B66B-835EA27B99A1}" type="presOf" srcId="{0F39D2DE-D886-4791-9B08-A98C94F3B0EC}" destId="{20D367CE-D82C-4812-B06A-11B44FD342D2}" srcOrd="0" destOrd="0" presId="urn:microsoft.com/office/officeart/2005/8/layout/cycle4"/>
    <dgm:cxn modelId="{7846EDD2-616C-48BC-B30F-065079DCCE5C}" type="presOf" srcId="{1F275AD5-6B83-4AE9-93B7-69A0D70DDBDC}" destId="{5BE59FB3-2331-4032-AE6E-A79E39E3516E}" srcOrd="1" destOrd="1" presId="urn:microsoft.com/office/officeart/2005/8/layout/cycle4"/>
    <dgm:cxn modelId="{2278DDD6-EAE7-4F28-8928-43D5287577C5}" type="presOf" srcId="{585E6C23-5EF5-4A37-9781-2B3E0F7B79AD}" destId="{E817F91F-EB77-4642-9EEB-EE649070A984}" srcOrd="1" destOrd="6" presId="urn:microsoft.com/office/officeart/2005/8/layout/cycle4"/>
    <dgm:cxn modelId="{69E70EDB-FF68-4F42-838A-FC9504FD71E3}" type="presOf" srcId="{C74A302A-F50B-4B5A-BACA-B7E128AFC6E9}" destId="{F4C6245B-4044-49CC-9391-58469702637F}" srcOrd="0" destOrd="4" presId="urn:microsoft.com/office/officeart/2005/8/layout/cycle4"/>
    <dgm:cxn modelId="{282FC2DD-7310-4C24-8F4C-DC7705CFF1AD}" type="presOf" srcId="{B37DFE9B-DEFD-4CD5-8A58-A7C379BA3332}" destId="{E817F91F-EB77-4642-9EEB-EE649070A984}" srcOrd="1" destOrd="7" presId="urn:microsoft.com/office/officeart/2005/8/layout/cycle4"/>
    <dgm:cxn modelId="{0E952DDF-6AC4-4DA2-B209-F7E07DBF3E00}" srcId="{D781B659-43E0-49AD-A3BE-18D7EEB92BE5}" destId="{B37DFE9B-DEFD-4CD5-8A58-A7C379BA3332}" srcOrd="7" destOrd="0" parTransId="{E5B077EB-8D0D-47C4-B21F-CDCA9D9535AA}" sibTransId="{10B4312E-3EEB-4CBC-9F75-1EEA16F089A6}"/>
    <dgm:cxn modelId="{F276BDE4-782A-4EAE-B441-54A28DCA12B9}" type="presOf" srcId="{DFB76E80-CF80-40FD-B60F-9E5997E50E38}" destId="{BD1EFD06-F9F3-4072-83CF-B60088A9481E}" srcOrd="1" destOrd="7" presId="urn:microsoft.com/office/officeart/2005/8/layout/cycle4"/>
    <dgm:cxn modelId="{B322AEE5-422C-49F8-8CAF-813E0C07FDBA}" srcId="{321A1149-03A8-4B61-9D24-AB965FA2EFA9}" destId="{F57FD43A-1FD7-4600-85E8-E8C179B4CC00}" srcOrd="0" destOrd="0" parTransId="{B033E75C-7691-423F-8475-F95028C6A83A}" sibTransId="{45FFDD44-D037-4D02-BDB1-6950A1217108}"/>
    <dgm:cxn modelId="{DC32FEE9-9FA7-4F94-A3F4-6A06F63EBC9A}" srcId="{D781B659-43E0-49AD-A3BE-18D7EEB92BE5}" destId="{585E6C23-5EF5-4A37-9781-2B3E0F7B79AD}" srcOrd="6" destOrd="0" parTransId="{9C3F22AA-62F9-4F56-8E1B-9770102199D3}" sibTransId="{8C706552-F784-430E-BDEE-880AFCD64B79}"/>
    <dgm:cxn modelId="{038A53EA-4296-4DA5-B025-BF6C5A2DD8DD}" type="presOf" srcId="{FE165CCF-D99E-413E-A62E-D45266F34EC3}" destId="{A3A4C653-1B5A-40D6-9CA6-A5A48DE8D9C5}" srcOrd="1" destOrd="2" presId="urn:microsoft.com/office/officeart/2005/8/layout/cycle4"/>
    <dgm:cxn modelId="{187C87F0-0AA4-4C0C-A760-4DCC9E75DE14}" srcId="{C40E2883-4989-45B5-B4CF-2E1367D90D40}" destId="{CBE95C1A-5DCE-461A-8E45-007FB1764FDB}" srcOrd="3" destOrd="0" parTransId="{2A96C8E7-23EC-4F4D-B992-BB0871B8E82B}" sibTransId="{41B15119-2B64-49C6-A242-557E36734D75}"/>
    <dgm:cxn modelId="{56835CFA-55FC-425C-9BF3-F2892FF2B840}" type="presOf" srcId="{1F275AD5-6B83-4AE9-93B7-69A0D70DDBDC}" destId="{8A1D21F6-F9B9-40C3-8103-7170BF34223A}" srcOrd="0" destOrd="1" presId="urn:microsoft.com/office/officeart/2005/8/layout/cycle4"/>
    <dgm:cxn modelId="{5BC9DEFA-5500-44B6-8BAD-6E3AD9A869FB}" type="presOf" srcId="{059F464B-A33F-4923-B529-8564F3106FE0}" destId="{A3A4C653-1B5A-40D6-9CA6-A5A48DE8D9C5}" srcOrd="1" destOrd="1" presId="urn:microsoft.com/office/officeart/2005/8/layout/cycle4"/>
    <dgm:cxn modelId="{C4BB42FF-4224-421F-8B8C-EA981547D008}" type="presOf" srcId="{6A3893C2-C23B-420B-AC0D-25DE9A0D34FF}" destId="{BD1EFD06-F9F3-4072-83CF-B60088A9481E}" srcOrd="1" destOrd="1" presId="urn:microsoft.com/office/officeart/2005/8/layout/cycle4"/>
    <dgm:cxn modelId="{272C5149-E45B-409C-8459-8D8D0BB1259E}" type="presParOf" srcId="{FCD0CB6E-3FCD-49D9-BC41-56270D26BC3F}" destId="{7F10A954-0420-4B8D-B88C-D00D347CE06E}" srcOrd="0" destOrd="0" presId="urn:microsoft.com/office/officeart/2005/8/layout/cycle4"/>
    <dgm:cxn modelId="{DC1692C5-B060-4359-9913-7700E8A54679}" type="presParOf" srcId="{7F10A954-0420-4B8D-B88C-D00D347CE06E}" destId="{AAD8A6C5-7707-4B9B-812B-8870EECF0E9A}" srcOrd="0" destOrd="0" presId="urn:microsoft.com/office/officeart/2005/8/layout/cycle4"/>
    <dgm:cxn modelId="{C3326E36-430F-4EF7-B503-452535821C5A}" type="presParOf" srcId="{AAD8A6C5-7707-4B9B-812B-8870EECF0E9A}" destId="{8A1D21F6-F9B9-40C3-8103-7170BF34223A}" srcOrd="0" destOrd="0" presId="urn:microsoft.com/office/officeart/2005/8/layout/cycle4"/>
    <dgm:cxn modelId="{DDBCB207-C7DA-4924-B5C4-9D3BB3B1F6F6}" type="presParOf" srcId="{AAD8A6C5-7707-4B9B-812B-8870EECF0E9A}" destId="{5BE59FB3-2331-4032-AE6E-A79E39E3516E}" srcOrd="1" destOrd="0" presId="urn:microsoft.com/office/officeart/2005/8/layout/cycle4"/>
    <dgm:cxn modelId="{E6CE5C82-FE06-4AF6-873C-30C702BF2C00}" type="presParOf" srcId="{7F10A954-0420-4B8D-B88C-D00D347CE06E}" destId="{CE344BF6-6D20-4CDD-B537-84C70E2A70FD}" srcOrd="1" destOrd="0" presId="urn:microsoft.com/office/officeart/2005/8/layout/cycle4"/>
    <dgm:cxn modelId="{C581D6EA-ED35-488A-B77D-71BB27AD6064}" type="presParOf" srcId="{CE344BF6-6D20-4CDD-B537-84C70E2A70FD}" destId="{20D367CE-D82C-4812-B06A-11B44FD342D2}" srcOrd="0" destOrd="0" presId="urn:microsoft.com/office/officeart/2005/8/layout/cycle4"/>
    <dgm:cxn modelId="{6C6B6F27-FDFB-476C-9253-AF97CC98A0C8}" type="presParOf" srcId="{CE344BF6-6D20-4CDD-B537-84C70E2A70FD}" destId="{A3A4C653-1B5A-40D6-9CA6-A5A48DE8D9C5}" srcOrd="1" destOrd="0" presId="urn:microsoft.com/office/officeart/2005/8/layout/cycle4"/>
    <dgm:cxn modelId="{55581570-0835-40BB-9D24-422E310B0468}" type="presParOf" srcId="{7F10A954-0420-4B8D-B88C-D00D347CE06E}" destId="{0936CA5B-CE14-4C30-8F98-BD256A9D2C0F}" srcOrd="2" destOrd="0" presId="urn:microsoft.com/office/officeart/2005/8/layout/cycle4"/>
    <dgm:cxn modelId="{9E9BC99E-7814-4A90-992D-BA4497B798A7}" type="presParOf" srcId="{0936CA5B-CE14-4C30-8F98-BD256A9D2C0F}" destId="{F4C6245B-4044-49CC-9391-58469702637F}" srcOrd="0" destOrd="0" presId="urn:microsoft.com/office/officeart/2005/8/layout/cycle4"/>
    <dgm:cxn modelId="{21CE82D6-7975-4325-A8A5-1E0E573D699D}" type="presParOf" srcId="{0936CA5B-CE14-4C30-8F98-BD256A9D2C0F}" destId="{E817F91F-EB77-4642-9EEB-EE649070A984}" srcOrd="1" destOrd="0" presId="urn:microsoft.com/office/officeart/2005/8/layout/cycle4"/>
    <dgm:cxn modelId="{FD710719-76B4-4F51-ACCD-3D28AA8A5733}" type="presParOf" srcId="{7F10A954-0420-4B8D-B88C-D00D347CE06E}" destId="{715FD8DA-8F05-4E4E-9754-0B4A6B7D0840}" srcOrd="3" destOrd="0" presId="urn:microsoft.com/office/officeart/2005/8/layout/cycle4"/>
    <dgm:cxn modelId="{FF484A46-EDC2-4FDF-ACF9-C3F9887C7C1A}" type="presParOf" srcId="{715FD8DA-8F05-4E4E-9754-0B4A6B7D0840}" destId="{B69653A8-28FE-458B-9B5A-E1FEF4E4F28C}" srcOrd="0" destOrd="0" presId="urn:microsoft.com/office/officeart/2005/8/layout/cycle4"/>
    <dgm:cxn modelId="{C88490FC-C91C-48A9-B160-0F49A47DAC5F}" type="presParOf" srcId="{715FD8DA-8F05-4E4E-9754-0B4A6B7D0840}" destId="{BD1EFD06-F9F3-4072-83CF-B60088A9481E}" srcOrd="1" destOrd="0" presId="urn:microsoft.com/office/officeart/2005/8/layout/cycle4"/>
    <dgm:cxn modelId="{0DF51655-7A95-4CB9-A129-905D46E3298C}" type="presParOf" srcId="{7F10A954-0420-4B8D-B88C-D00D347CE06E}" destId="{B5576268-BB04-4CA3-9F89-7CE8C3A8D0C7}" srcOrd="4" destOrd="0" presId="urn:microsoft.com/office/officeart/2005/8/layout/cycle4"/>
    <dgm:cxn modelId="{87F36985-A9E8-48F6-B05C-79F4E8B48B2D}" type="presParOf" srcId="{FCD0CB6E-3FCD-49D9-BC41-56270D26BC3F}" destId="{70FF437A-8BB3-4A9A-9439-8EAF0BC916C7}" srcOrd="1" destOrd="0" presId="urn:microsoft.com/office/officeart/2005/8/layout/cycle4"/>
    <dgm:cxn modelId="{6942403E-5B61-4A66-82AB-4AF054968614}" type="presParOf" srcId="{70FF437A-8BB3-4A9A-9439-8EAF0BC916C7}" destId="{FC9C5A3D-6480-4E20-A352-2BCCEC784BFD}" srcOrd="0" destOrd="0" presId="urn:microsoft.com/office/officeart/2005/8/layout/cycle4"/>
    <dgm:cxn modelId="{6106AB28-E693-4C8D-8951-7594BC29B5EF}" type="presParOf" srcId="{70FF437A-8BB3-4A9A-9439-8EAF0BC916C7}" destId="{83C9725F-1FF1-49E6-BBAC-A42A7CBFD7B6}" srcOrd="1" destOrd="0" presId="urn:microsoft.com/office/officeart/2005/8/layout/cycle4"/>
    <dgm:cxn modelId="{0CDC9519-C00F-4185-9A07-418745D80F28}" type="presParOf" srcId="{70FF437A-8BB3-4A9A-9439-8EAF0BC916C7}" destId="{6E26621A-6510-4889-B089-AB959991CC2B}" srcOrd="2" destOrd="0" presId="urn:microsoft.com/office/officeart/2005/8/layout/cycle4"/>
    <dgm:cxn modelId="{5E12CAB9-C804-4862-A0C2-6494287F01AC}" type="presParOf" srcId="{70FF437A-8BB3-4A9A-9439-8EAF0BC916C7}" destId="{3BD2354B-1F08-4E98-AD04-6143DE1431E4}" srcOrd="3" destOrd="0" presId="urn:microsoft.com/office/officeart/2005/8/layout/cycle4"/>
    <dgm:cxn modelId="{EDE38594-6F13-4D33-ADD5-C1C32D51C482}" type="presParOf" srcId="{70FF437A-8BB3-4A9A-9439-8EAF0BC916C7}" destId="{21D4A123-4647-46DD-8F8D-40C4B3910841}" srcOrd="4" destOrd="0" presId="urn:microsoft.com/office/officeart/2005/8/layout/cycle4"/>
    <dgm:cxn modelId="{E04DB4D0-5715-4141-AEF1-D5555840192D}" type="presParOf" srcId="{FCD0CB6E-3FCD-49D9-BC41-56270D26BC3F}" destId="{EC715230-809B-4A5D-ABA7-E683F2396B26}" srcOrd="2" destOrd="0" presId="urn:microsoft.com/office/officeart/2005/8/layout/cycle4"/>
    <dgm:cxn modelId="{0D7C50EB-1EE4-4C3D-A7D2-A4E552E1670A}" type="presParOf" srcId="{FCD0CB6E-3FCD-49D9-BC41-56270D26BC3F}" destId="{FB5A1BD7-181D-42E2-BD5D-E991AEE91216}"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E9EA495-2170-4E92-A12C-07E2F03156BF}" type="doc">
      <dgm:prSet loTypeId="urn:microsoft.com/office/officeart/2005/8/layout/venn1" loCatId="relationship" qsTypeId="urn:microsoft.com/office/officeart/2005/8/quickstyle/simple1" qsCatId="simple" csTypeId="urn:microsoft.com/office/officeart/2005/8/colors/accent1_2" csCatId="accent1" phldr="1"/>
      <dgm:spPr/>
    </dgm:pt>
    <dgm:pt modelId="{91FD6AFA-80BA-447B-AAC6-7F08EE809DCC}">
      <dgm:prSet phldrT="[Text]"/>
      <dgm:spPr/>
      <dgm:t>
        <a:bodyPr/>
        <a:lstStyle/>
        <a:p>
          <a:r>
            <a:rPr lang="fa-IR" dirty="0"/>
            <a:t>خط مشی منطقه ای</a:t>
          </a:r>
          <a:endParaRPr lang="en-US" dirty="0"/>
        </a:p>
      </dgm:t>
    </dgm:pt>
    <dgm:pt modelId="{D35BB1B6-F510-49BC-866E-99462C7C7FFA}" type="parTrans" cxnId="{FCA5237F-B6B7-47B0-829D-7CAC4AFA8BD5}">
      <dgm:prSet/>
      <dgm:spPr/>
      <dgm:t>
        <a:bodyPr/>
        <a:lstStyle/>
        <a:p>
          <a:endParaRPr lang="en-US"/>
        </a:p>
      </dgm:t>
    </dgm:pt>
    <dgm:pt modelId="{AB6D87D9-5889-4B5E-BB49-352D3C9B5EEF}" type="sibTrans" cxnId="{FCA5237F-B6B7-47B0-829D-7CAC4AFA8BD5}">
      <dgm:prSet/>
      <dgm:spPr/>
      <dgm:t>
        <a:bodyPr/>
        <a:lstStyle/>
        <a:p>
          <a:endParaRPr lang="en-US"/>
        </a:p>
      </dgm:t>
    </dgm:pt>
    <dgm:pt modelId="{02DA77D2-2DB7-4E1F-ADA6-41411568F0D6}">
      <dgm:prSet phldrT="[Text]"/>
      <dgm:spPr/>
      <dgm:t>
        <a:bodyPr/>
        <a:lstStyle/>
        <a:p>
          <a:r>
            <a:rPr lang="fa-IR" dirty="0"/>
            <a:t>خط مشی علم ، فناوری و نوآوری</a:t>
          </a:r>
          <a:endParaRPr lang="en-US" dirty="0"/>
        </a:p>
      </dgm:t>
    </dgm:pt>
    <dgm:pt modelId="{1D7799B3-34C3-476C-A560-416DAC06840A}" type="parTrans" cxnId="{14052C06-60B1-4F10-979B-B1A8EAEE1F8E}">
      <dgm:prSet/>
      <dgm:spPr/>
      <dgm:t>
        <a:bodyPr/>
        <a:lstStyle/>
        <a:p>
          <a:endParaRPr lang="en-US"/>
        </a:p>
      </dgm:t>
    </dgm:pt>
    <dgm:pt modelId="{EEE329BA-7901-40FD-94DF-68D919CC330A}" type="sibTrans" cxnId="{14052C06-60B1-4F10-979B-B1A8EAEE1F8E}">
      <dgm:prSet/>
      <dgm:spPr/>
      <dgm:t>
        <a:bodyPr/>
        <a:lstStyle/>
        <a:p>
          <a:endParaRPr lang="en-US"/>
        </a:p>
      </dgm:t>
    </dgm:pt>
    <dgm:pt modelId="{6F56CE49-C12F-4597-B9AD-17BF46C002BA}">
      <dgm:prSet phldrT="[Text]"/>
      <dgm:spPr/>
      <dgm:t>
        <a:bodyPr/>
        <a:lstStyle/>
        <a:p>
          <a:r>
            <a:rPr lang="fa-IR" dirty="0"/>
            <a:t>خط مشی شرکتی و صنعتی</a:t>
          </a:r>
          <a:endParaRPr lang="en-US" dirty="0"/>
        </a:p>
      </dgm:t>
    </dgm:pt>
    <dgm:pt modelId="{5B0E39DD-E209-48C2-9897-2F8896CC5107}" type="parTrans" cxnId="{668BD816-456F-4F03-AAF8-9B46486B8680}">
      <dgm:prSet/>
      <dgm:spPr/>
      <dgm:t>
        <a:bodyPr/>
        <a:lstStyle/>
        <a:p>
          <a:endParaRPr lang="en-US"/>
        </a:p>
      </dgm:t>
    </dgm:pt>
    <dgm:pt modelId="{D1CF70D7-41D6-4EE5-AFA0-FCBA0FD37D5E}" type="sibTrans" cxnId="{668BD816-456F-4F03-AAF8-9B46486B8680}">
      <dgm:prSet/>
      <dgm:spPr/>
      <dgm:t>
        <a:bodyPr/>
        <a:lstStyle/>
        <a:p>
          <a:endParaRPr lang="en-US"/>
        </a:p>
      </dgm:t>
    </dgm:pt>
    <dgm:pt modelId="{1A08DED9-7D38-4B5C-9BBE-DD4003B03322}" type="pres">
      <dgm:prSet presAssocID="{0E9EA495-2170-4E92-A12C-07E2F03156BF}" presName="compositeShape" presStyleCnt="0">
        <dgm:presLayoutVars>
          <dgm:chMax val="7"/>
          <dgm:dir/>
          <dgm:resizeHandles val="exact"/>
        </dgm:presLayoutVars>
      </dgm:prSet>
      <dgm:spPr/>
    </dgm:pt>
    <dgm:pt modelId="{9CD34A00-A5EF-4C27-A182-FAB3BCFF14E0}" type="pres">
      <dgm:prSet presAssocID="{91FD6AFA-80BA-447B-AAC6-7F08EE809DCC}" presName="circ1" presStyleLbl="vennNode1" presStyleIdx="0" presStyleCnt="3"/>
      <dgm:spPr/>
    </dgm:pt>
    <dgm:pt modelId="{2831F700-9699-47CE-BB13-EEBF1BAD24AA}" type="pres">
      <dgm:prSet presAssocID="{91FD6AFA-80BA-447B-AAC6-7F08EE809DCC}" presName="circ1Tx" presStyleLbl="revTx" presStyleIdx="0" presStyleCnt="0">
        <dgm:presLayoutVars>
          <dgm:chMax val="0"/>
          <dgm:chPref val="0"/>
          <dgm:bulletEnabled val="1"/>
        </dgm:presLayoutVars>
      </dgm:prSet>
      <dgm:spPr/>
    </dgm:pt>
    <dgm:pt modelId="{F63CE3B1-0D42-4084-BF76-3898E8D6D62C}" type="pres">
      <dgm:prSet presAssocID="{02DA77D2-2DB7-4E1F-ADA6-41411568F0D6}" presName="circ2" presStyleLbl="vennNode1" presStyleIdx="1" presStyleCnt="3"/>
      <dgm:spPr/>
    </dgm:pt>
    <dgm:pt modelId="{509DC878-5AEC-4C3A-8D4A-EAD833CFC7FE}" type="pres">
      <dgm:prSet presAssocID="{02DA77D2-2DB7-4E1F-ADA6-41411568F0D6}" presName="circ2Tx" presStyleLbl="revTx" presStyleIdx="0" presStyleCnt="0">
        <dgm:presLayoutVars>
          <dgm:chMax val="0"/>
          <dgm:chPref val="0"/>
          <dgm:bulletEnabled val="1"/>
        </dgm:presLayoutVars>
      </dgm:prSet>
      <dgm:spPr/>
    </dgm:pt>
    <dgm:pt modelId="{8ADA4B2B-5A8C-44AE-850A-073E643D7432}" type="pres">
      <dgm:prSet presAssocID="{6F56CE49-C12F-4597-B9AD-17BF46C002BA}" presName="circ3" presStyleLbl="vennNode1" presStyleIdx="2" presStyleCnt="3"/>
      <dgm:spPr/>
    </dgm:pt>
    <dgm:pt modelId="{F7E961BB-2B0B-4067-B209-D4FF110FF8BD}" type="pres">
      <dgm:prSet presAssocID="{6F56CE49-C12F-4597-B9AD-17BF46C002BA}" presName="circ3Tx" presStyleLbl="revTx" presStyleIdx="0" presStyleCnt="0">
        <dgm:presLayoutVars>
          <dgm:chMax val="0"/>
          <dgm:chPref val="0"/>
          <dgm:bulletEnabled val="1"/>
        </dgm:presLayoutVars>
      </dgm:prSet>
      <dgm:spPr/>
    </dgm:pt>
  </dgm:ptLst>
  <dgm:cxnLst>
    <dgm:cxn modelId="{14052C06-60B1-4F10-979B-B1A8EAEE1F8E}" srcId="{0E9EA495-2170-4E92-A12C-07E2F03156BF}" destId="{02DA77D2-2DB7-4E1F-ADA6-41411568F0D6}" srcOrd="1" destOrd="0" parTransId="{1D7799B3-34C3-476C-A560-416DAC06840A}" sibTransId="{EEE329BA-7901-40FD-94DF-68D919CC330A}"/>
    <dgm:cxn modelId="{668BD816-456F-4F03-AAF8-9B46486B8680}" srcId="{0E9EA495-2170-4E92-A12C-07E2F03156BF}" destId="{6F56CE49-C12F-4597-B9AD-17BF46C002BA}" srcOrd="2" destOrd="0" parTransId="{5B0E39DD-E209-48C2-9897-2F8896CC5107}" sibTransId="{D1CF70D7-41D6-4EE5-AFA0-FCBA0FD37D5E}"/>
    <dgm:cxn modelId="{84F10641-44CF-48A7-AE0B-14BAAB70B84C}" type="presOf" srcId="{6F56CE49-C12F-4597-B9AD-17BF46C002BA}" destId="{F7E961BB-2B0B-4067-B209-D4FF110FF8BD}" srcOrd="1" destOrd="0" presId="urn:microsoft.com/office/officeart/2005/8/layout/venn1"/>
    <dgm:cxn modelId="{4A34004D-D6F0-4F48-893A-A13B79312231}" type="presOf" srcId="{91FD6AFA-80BA-447B-AAC6-7F08EE809DCC}" destId="{2831F700-9699-47CE-BB13-EEBF1BAD24AA}" srcOrd="1" destOrd="0" presId="urn:microsoft.com/office/officeart/2005/8/layout/venn1"/>
    <dgm:cxn modelId="{8B611D55-F25C-4C5F-BAB6-F7E2BD5DAFF7}" type="presOf" srcId="{6F56CE49-C12F-4597-B9AD-17BF46C002BA}" destId="{8ADA4B2B-5A8C-44AE-850A-073E643D7432}" srcOrd="0" destOrd="0" presId="urn:microsoft.com/office/officeart/2005/8/layout/venn1"/>
    <dgm:cxn modelId="{FCA5237F-B6B7-47B0-829D-7CAC4AFA8BD5}" srcId="{0E9EA495-2170-4E92-A12C-07E2F03156BF}" destId="{91FD6AFA-80BA-447B-AAC6-7F08EE809DCC}" srcOrd="0" destOrd="0" parTransId="{D35BB1B6-F510-49BC-866E-99462C7C7FFA}" sibTransId="{AB6D87D9-5889-4B5E-BB49-352D3C9B5EEF}"/>
    <dgm:cxn modelId="{4254FC8B-1871-4D33-82F6-38E932C6F897}" type="presOf" srcId="{02DA77D2-2DB7-4E1F-ADA6-41411568F0D6}" destId="{F63CE3B1-0D42-4084-BF76-3898E8D6D62C}" srcOrd="0" destOrd="0" presId="urn:microsoft.com/office/officeart/2005/8/layout/venn1"/>
    <dgm:cxn modelId="{6CC54FAA-1D5E-4E1E-9D59-D66E9AAE0541}" type="presOf" srcId="{02DA77D2-2DB7-4E1F-ADA6-41411568F0D6}" destId="{509DC878-5AEC-4C3A-8D4A-EAD833CFC7FE}" srcOrd="1" destOrd="0" presId="urn:microsoft.com/office/officeart/2005/8/layout/venn1"/>
    <dgm:cxn modelId="{399A0BAD-5E06-4203-A5BA-30898A442180}" type="presOf" srcId="{0E9EA495-2170-4E92-A12C-07E2F03156BF}" destId="{1A08DED9-7D38-4B5C-9BBE-DD4003B03322}" srcOrd="0" destOrd="0" presId="urn:microsoft.com/office/officeart/2005/8/layout/venn1"/>
    <dgm:cxn modelId="{F4D1B6CB-7DAA-4C7E-AB41-378C92439648}" type="presOf" srcId="{91FD6AFA-80BA-447B-AAC6-7F08EE809DCC}" destId="{9CD34A00-A5EF-4C27-A182-FAB3BCFF14E0}" srcOrd="0" destOrd="0" presId="urn:microsoft.com/office/officeart/2005/8/layout/venn1"/>
    <dgm:cxn modelId="{72BB74A6-BF35-4A7C-8C44-1BFABACF39D6}" type="presParOf" srcId="{1A08DED9-7D38-4B5C-9BBE-DD4003B03322}" destId="{9CD34A00-A5EF-4C27-A182-FAB3BCFF14E0}" srcOrd="0" destOrd="0" presId="urn:microsoft.com/office/officeart/2005/8/layout/venn1"/>
    <dgm:cxn modelId="{CB1F42D0-9BD9-452C-AE55-5DE50A4035EE}" type="presParOf" srcId="{1A08DED9-7D38-4B5C-9BBE-DD4003B03322}" destId="{2831F700-9699-47CE-BB13-EEBF1BAD24AA}" srcOrd="1" destOrd="0" presId="urn:microsoft.com/office/officeart/2005/8/layout/venn1"/>
    <dgm:cxn modelId="{7016633E-8234-453A-B2B0-A6755C48B478}" type="presParOf" srcId="{1A08DED9-7D38-4B5C-9BBE-DD4003B03322}" destId="{F63CE3B1-0D42-4084-BF76-3898E8D6D62C}" srcOrd="2" destOrd="0" presId="urn:microsoft.com/office/officeart/2005/8/layout/venn1"/>
    <dgm:cxn modelId="{71D4738E-F21C-4438-B934-8366B1FB34C5}" type="presParOf" srcId="{1A08DED9-7D38-4B5C-9BBE-DD4003B03322}" destId="{509DC878-5AEC-4C3A-8D4A-EAD833CFC7FE}" srcOrd="3" destOrd="0" presId="urn:microsoft.com/office/officeart/2005/8/layout/venn1"/>
    <dgm:cxn modelId="{CFEB644B-146B-4E76-AEE5-BAEA5EEA9D87}" type="presParOf" srcId="{1A08DED9-7D38-4B5C-9BBE-DD4003B03322}" destId="{8ADA4B2B-5A8C-44AE-850A-073E643D7432}" srcOrd="4" destOrd="0" presId="urn:microsoft.com/office/officeart/2005/8/layout/venn1"/>
    <dgm:cxn modelId="{2DC14083-2769-49C3-81B7-4ED813DFAE83}" type="presParOf" srcId="{1A08DED9-7D38-4B5C-9BBE-DD4003B03322}" destId="{F7E961BB-2B0B-4067-B209-D4FF110FF8BD}"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FD4D806-DDDE-4BF6-9F1D-AD7877A55B98}" type="doc">
      <dgm:prSet loTypeId="urn:microsoft.com/office/officeart/2005/8/layout/cycle4" loCatId="cycle" qsTypeId="urn:microsoft.com/office/officeart/2005/8/quickstyle/3d3" qsCatId="3D" csTypeId="urn:microsoft.com/office/officeart/2005/8/colors/colorful2" csCatId="colorful" phldr="1"/>
      <dgm:spPr/>
      <dgm:t>
        <a:bodyPr/>
        <a:lstStyle/>
        <a:p>
          <a:endParaRPr lang="en-US"/>
        </a:p>
      </dgm:t>
    </dgm:pt>
    <dgm:pt modelId="{30D1C060-D8AE-426C-A583-D645CD7A39DF}">
      <dgm:prSet phldrT="[Text]"/>
      <dgm:spPr/>
      <dgm:t>
        <a:bodyPr/>
        <a:lstStyle/>
        <a:p>
          <a:r>
            <a:rPr lang="fa-IR"/>
            <a:t>تمرکز بر بنگاه های کوچک و متوسط</a:t>
          </a:r>
          <a:endParaRPr lang="en-US"/>
        </a:p>
      </dgm:t>
    </dgm:pt>
    <dgm:pt modelId="{810F87BA-574F-4798-ADB7-DE586D01D24F}" type="parTrans" cxnId="{674271C8-3B45-45CD-8F3D-3AB5B664DF02}">
      <dgm:prSet/>
      <dgm:spPr/>
      <dgm:t>
        <a:bodyPr/>
        <a:lstStyle/>
        <a:p>
          <a:endParaRPr lang="en-US"/>
        </a:p>
      </dgm:t>
    </dgm:pt>
    <dgm:pt modelId="{FCF847DA-0810-42EB-9A40-66DDA0A23AB4}" type="sibTrans" cxnId="{674271C8-3B45-45CD-8F3D-3AB5B664DF02}">
      <dgm:prSet/>
      <dgm:spPr/>
      <dgm:t>
        <a:bodyPr/>
        <a:lstStyle/>
        <a:p>
          <a:endParaRPr lang="en-US"/>
        </a:p>
      </dgm:t>
    </dgm:pt>
    <dgm:pt modelId="{F8399241-B0EC-4C64-8E52-31256746C701}">
      <dgm:prSet phldrT="[Text]"/>
      <dgm:spPr/>
      <dgm:t>
        <a:bodyPr/>
        <a:lstStyle/>
        <a:p>
          <a:pPr algn="r" rtl="1"/>
          <a:r>
            <a:rPr lang="fa-IR" b="1"/>
            <a:t>برنامه</a:t>
          </a:r>
          <a:r>
            <a:rPr lang="en-US" b="1"/>
            <a:t>SPL</a:t>
          </a:r>
          <a:r>
            <a:rPr lang="fa-IR" b="1"/>
            <a:t> فرانسه</a:t>
          </a:r>
          <a:endParaRPr lang="en-US" b="1"/>
        </a:p>
      </dgm:t>
    </dgm:pt>
    <dgm:pt modelId="{612DF68F-4583-44BE-A746-BB1F876B5AD0}" type="parTrans" cxnId="{50793791-5E28-4D8C-8F51-4A1D2F898043}">
      <dgm:prSet/>
      <dgm:spPr/>
      <dgm:t>
        <a:bodyPr/>
        <a:lstStyle/>
        <a:p>
          <a:endParaRPr lang="en-US"/>
        </a:p>
      </dgm:t>
    </dgm:pt>
    <dgm:pt modelId="{19EB1A80-19EC-4000-A938-84441B5AFAFD}" type="sibTrans" cxnId="{50793791-5E28-4D8C-8F51-4A1D2F898043}">
      <dgm:prSet/>
      <dgm:spPr/>
      <dgm:t>
        <a:bodyPr/>
        <a:lstStyle/>
        <a:p>
          <a:endParaRPr lang="en-US"/>
        </a:p>
      </dgm:t>
    </dgm:pt>
    <dgm:pt modelId="{860E2931-BD3C-4036-B68C-03915B4F6C1B}">
      <dgm:prSet phldrT="[Text]"/>
      <dgm:spPr/>
      <dgm:t>
        <a:bodyPr/>
        <a:lstStyle/>
        <a:p>
          <a:r>
            <a:rPr lang="fa-IR"/>
            <a:t>تمرکز بر مناطق عقب مانده</a:t>
          </a:r>
          <a:endParaRPr lang="en-US"/>
        </a:p>
      </dgm:t>
    </dgm:pt>
    <dgm:pt modelId="{5F1B34B6-0493-4CA4-9365-D03DABC66DAE}" type="parTrans" cxnId="{366BEBEA-77AD-4649-8D11-052E69082E63}">
      <dgm:prSet/>
      <dgm:spPr/>
      <dgm:t>
        <a:bodyPr/>
        <a:lstStyle/>
        <a:p>
          <a:endParaRPr lang="en-US"/>
        </a:p>
      </dgm:t>
    </dgm:pt>
    <dgm:pt modelId="{5F50F1D4-9E11-4A0A-A974-8096AC76BEBA}" type="sibTrans" cxnId="{366BEBEA-77AD-4649-8D11-052E69082E63}">
      <dgm:prSet/>
      <dgm:spPr/>
      <dgm:t>
        <a:bodyPr/>
        <a:lstStyle/>
        <a:p>
          <a:endParaRPr lang="en-US"/>
        </a:p>
      </dgm:t>
    </dgm:pt>
    <dgm:pt modelId="{CA8FA4D2-6B74-4A69-B759-628DB7D7DABC}">
      <dgm:prSet phldrT="[Text]" custT="1"/>
      <dgm:spPr/>
      <dgm:t>
        <a:bodyPr/>
        <a:lstStyle/>
        <a:p>
          <a:pPr rtl="1"/>
          <a:r>
            <a:rPr lang="fa-IR" sz="800" b="1"/>
            <a:t>برنامه اینورگیو آلمان</a:t>
          </a:r>
          <a:endParaRPr lang="en-US" sz="800" b="1"/>
        </a:p>
      </dgm:t>
    </dgm:pt>
    <dgm:pt modelId="{CD9A29B6-FDA7-4A05-9E6F-AA7C8E35CA64}" type="parTrans" cxnId="{E349261E-55F6-4B92-B65B-39E5923F95AD}">
      <dgm:prSet/>
      <dgm:spPr/>
      <dgm:t>
        <a:bodyPr/>
        <a:lstStyle/>
        <a:p>
          <a:endParaRPr lang="en-US"/>
        </a:p>
      </dgm:t>
    </dgm:pt>
    <dgm:pt modelId="{AB16B459-09FC-42EC-84F3-26B9ABF12958}" type="sibTrans" cxnId="{E349261E-55F6-4B92-B65B-39E5923F95AD}">
      <dgm:prSet/>
      <dgm:spPr/>
      <dgm:t>
        <a:bodyPr/>
        <a:lstStyle/>
        <a:p>
          <a:endParaRPr lang="en-US"/>
        </a:p>
      </dgm:t>
    </dgm:pt>
    <dgm:pt modelId="{67881B83-129D-4754-BC1E-E10A7394D598}">
      <dgm:prSet phldrT="[Text]"/>
      <dgm:spPr/>
      <dgm:t>
        <a:bodyPr/>
        <a:lstStyle/>
        <a:p>
          <a:r>
            <a:rPr lang="fa-IR"/>
            <a:t>بعد منطقه ای به عنوان اثر ثانویه</a:t>
          </a:r>
          <a:endParaRPr lang="en-US"/>
        </a:p>
      </dgm:t>
    </dgm:pt>
    <dgm:pt modelId="{DB76A522-D275-438E-B483-24BD08872A38}" type="parTrans" cxnId="{0563C2FF-4816-436C-8E6B-18469E31648B}">
      <dgm:prSet/>
      <dgm:spPr/>
      <dgm:t>
        <a:bodyPr/>
        <a:lstStyle/>
        <a:p>
          <a:endParaRPr lang="en-US"/>
        </a:p>
      </dgm:t>
    </dgm:pt>
    <dgm:pt modelId="{7016C11A-9C7F-49C3-9FC0-C45874909BD8}" type="sibTrans" cxnId="{0563C2FF-4816-436C-8E6B-18469E31648B}">
      <dgm:prSet/>
      <dgm:spPr/>
      <dgm:t>
        <a:bodyPr/>
        <a:lstStyle/>
        <a:p>
          <a:endParaRPr lang="en-US"/>
        </a:p>
      </dgm:t>
    </dgm:pt>
    <dgm:pt modelId="{29D78F93-8A75-460D-83AC-AE80B5418C40}">
      <dgm:prSet phldrT="[Text]"/>
      <dgm:spPr/>
      <dgm:t>
        <a:bodyPr/>
        <a:lstStyle/>
        <a:p>
          <a:pPr rtl="1"/>
          <a:r>
            <a:rPr lang="fa-IR" b="1"/>
            <a:t>برنامه شورای ملی تحقیقات کانادا</a:t>
          </a:r>
          <a:endParaRPr lang="en-US" b="1"/>
        </a:p>
      </dgm:t>
    </dgm:pt>
    <dgm:pt modelId="{AD1EA16F-1EBD-434E-AEAF-8D3EA3E57C55}" type="parTrans" cxnId="{F848C248-34D0-4523-B100-28C922E3B1E4}">
      <dgm:prSet/>
      <dgm:spPr/>
      <dgm:t>
        <a:bodyPr/>
        <a:lstStyle/>
        <a:p>
          <a:endParaRPr lang="en-US"/>
        </a:p>
      </dgm:t>
    </dgm:pt>
    <dgm:pt modelId="{B6B9E780-4A02-4139-A344-AF33C878EE98}" type="sibTrans" cxnId="{F848C248-34D0-4523-B100-28C922E3B1E4}">
      <dgm:prSet/>
      <dgm:spPr/>
      <dgm:t>
        <a:bodyPr/>
        <a:lstStyle/>
        <a:p>
          <a:endParaRPr lang="en-US"/>
        </a:p>
      </dgm:t>
    </dgm:pt>
    <dgm:pt modelId="{21CCE679-83F6-44AD-8196-57C7408FF69F}">
      <dgm:prSet phldrT="[Text]"/>
      <dgm:spPr/>
      <dgm:t>
        <a:bodyPr/>
        <a:lstStyle/>
        <a:p>
          <a:r>
            <a:rPr lang="fa-IR"/>
            <a:t>نوآوری گسترده و رویکرد بخشی</a:t>
          </a:r>
          <a:endParaRPr lang="en-US"/>
        </a:p>
      </dgm:t>
    </dgm:pt>
    <dgm:pt modelId="{76B8F63F-B291-4F88-BBAB-D75CE03F9981}" type="parTrans" cxnId="{779ACF8F-A2E3-4A0E-806C-4EACACEAF691}">
      <dgm:prSet/>
      <dgm:spPr/>
      <dgm:t>
        <a:bodyPr/>
        <a:lstStyle/>
        <a:p>
          <a:endParaRPr lang="en-US"/>
        </a:p>
      </dgm:t>
    </dgm:pt>
    <dgm:pt modelId="{7D38F47E-1002-49DA-AC51-6EE1A6B94158}" type="sibTrans" cxnId="{779ACF8F-A2E3-4A0E-806C-4EACACEAF691}">
      <dgm:prSet/>
      <dgm:spPr/>
      <dgm:t>
        <a:bodyPr/>
        <a:lstStyle/>
        <a:p>
          <a:endParaRPr lang="en-US"/>
        </a:p>
      </dgm:t>
    </dgm:pt>
    <dgm:pt modelId="{1F283EE3-3DE9-4057-95E9-FE00481C343E}">
      <dgm:prSet phldrT="[Text]"/>
      <dgm:spPr/>
      <dgm:t>
        <a:bodyPr/>
        <a:lstStyle/>
        <a:p>
          <a:pPr rtl="1"/>
          <a:r>
            <a:rPr lang="fa-IR" b="1"/>
            <a:t>مراکز تخصصی فنلاند </a:t>
          </a:r>
          <a:endParaRPr lang="en-US" b="1"/>
        </a:p>
      </dgm:t>
    </dgm:pt>
    <dgm:pt modelId="{E30D67A4-7A45-4E0F-8151-70A71DB7C7D0}" type="parTrans" cxnId="{F7B151C0-16AE-41AD-92B8-3C38640088EB}">
      <dgm:prSet/>
      <dgm:spPr/>
      <dgm:t>
        <a:bodyPr/>
        <a:lstStyle/>
        <a:p>
          <a:endParaRPr lang="en-US"/>
        </a:p>
      </dgm:t>
    </dgm:pt>
    <dgm:pt modelId="{D5BBDB72-C4B9-4F7C-AC27-4BEF3FBC3F0D}" type="sibTrans" cxnId="{F7B151C0-16AE-41AD-92B8-3C38640088EB}">
      <dgm:prSet/>
      <dgm:spPr/>
      <dgm:t>
        <a:bodyPr/>
        <a:lstStyle/>
        <a:p>
          <a:endParaRPr lang="en-US"/>
        </a:p>
      </dgm:t>
    </dgm:pt>
    <dgm:pt modelId="{4C3C6383-E1BE-4D8F-AA6B-01CF2E44442C}">
      <dgm:prSet phldrT="[Text]" custT="1"/>
      <dgm:spPr/>
      <dgm:t>
        <a:bodyPr/>
        <a:lstStyle/>
        <a:p>
          <a:pPr rtl="1"/>
          <a:r>
            <a:rPr lang="fa-IR" sz="800" b="1"/>
            <a:t>خوشه های شهرهای نوآرانه کره</a:t>
          </a:r>
          <a:endParaRPr lang="en-US" sz="800" b="1"/>
        </a:p>
      </dgm:t>
    </dgm:pt>
    <dgm:pt modelId="{FC68D4BB-ADF2-4FB1-A4C5-AD3AE25CC2F9}" type="parTrans" cxnId="{1C2F54DF-476A-4366-A0A7-86EE896BC5AD}">
      <dgm:prSet/>
      <dgm:spPr/>
      <dgm:t>
        <a:bodyPr/>
        <a:lstStyle/>
        <a:p>
          <a:endParaRPr lang="en-US"/>
        </a:p>
      </dgm:t>
    </dgm:pt>
    <dgm:pt modelId="{D673813F-972B-437D-9ED4-3B8880DDD99B}" type="sibTrans" cxnId="{1C2F54DF-476A-4366-A0A7-86EE896BC5AD}">
      <dgm:prSet/>
      <dgm:spPr/>
      <dgm:t>
        <a:bodyPr/>
        <a:lstStyle/>
        <a:p>
          <a:endParaRPr lang="en-US"/>
        </a:p>
      </dgm:t>
    </dgm:pt>
    <dgm:pt modelId="{6250E801-0056-4E85-B066-2F7D0A5227BA}">
      <dgm:prSet phldrT="[Text]" custT="1"/>
      <dgm:spPr/>
      <dgm:t>
        <a:bodyPr/>
        <a:lstStyle/>
        <a:p>
          <a:pPr rtl="1"/>
          <a:r>
            <a:rPr lang="fa-IR" sz="800" b="1"/>
            <a:t>برنامه ویسانو سوئد</a:t>
          </a:r>
          <a:endParaRPr lang="en-US" sz="800" b="1"/>
        </a:p>
      </dgm:t>
    </dgm:pt>
    <dgm:pt modelId="{029C838F-E313-42AD-ADA8-1FB43E810859}" type="parTrans" cxnId="{FD606C0D-4C88-4799-92F2-AB6C5A5709DA}">
      <dgm:prSet/>
      <dgm:spPr/>
      <dgm:t>
        <a:bodyPr/>
        <a:lstStyle/>
        <a:p>
          <a:endParaRPr lang="en-US"/>
        </a:p>
      </dgm:t>
    </dgm:pt>
    <dgm:pt modelId="{A05C5494-C89C-4776-A435-C04819B249DE}" type="sibTrans" cxnId="{FD606C0D-4C88-4799-92F2-AB6C5A5709DA}">
      <dgm:prSet/>
      <dgm:spPr/>
      <dgm:t>
        <a:bodyPr/>
        <a:lstStyle/>
        <a:p>
          <a:endParaRPr lang="en-US"/>
        </a:p>
      </dgm:t>
    </dgm:pt>
    <dgm:pt modelId="{7A809401-51FA-4000-BED1-2750BE30AD50}">
      <dgm:prSet phldrT="[Text]" custT="1"/>
      <dgm:spPr/>
      <dgm:t>
        <a:bodyPr/>
        <a:lstStyle/>
        <a:p>
          <a:pPr rtl="1"/>
          <a:r>
            <a:rPr lang="fa-IR" sz="800" b="1"/>
            <a:t>برنامه آرنا نروژ</a:t>
          </a:r>
          <a:endParaRPr lang="en-US" sz="800" b="1"/>
        </a:p>
      </dgm:t>
    </dgm:pt>
    <dgm:pt modelId="{04BFC862-FBF6-46FA-92FE-FE882AD3F483}" type="parTrans" cxnId="{2000F092-DEEB-4281-892F-839DF7352EE9}">
      <dgm:prSet/>
      <dgm:spPr/>
      <dgm:t>
        <a:bodyPr/>
        <a:lstStyle/>
        <a:p>
          <a:endParaRPr lang="en-US"/>
        </a:p>
      </dgm:t>
    </dgm:pt>
    <dgm:pt modelId="{7AF0CE91-B44F-4C95-9281-C9FB1845652E}" type="sibTrans" cxnId="{2000F092-DEEB-4281-892F-839DF7352EE9}">
      <dgm:prSet/>
      <dgm:spPr/>
      <dgm:t>
        <a:bodyPr/>
        <a:lstStyle/>
        <a:p>
          <a:endParaRPr lang="en-US"/>
        </a:p>
      </dgm:t>
    </dgm:pt>
    <dgm:pt modelId="{3DC4A185-EB0A-4906-8833-6FF1DD6FFCA8}">
      <dgm:prSet phldrT="[Text]" custT="1"/>
      <dgm:spPr/>
      <dgm:t>
        <a:bodyPr/>
        <a:lstStyle/>
        <a:p>
          <a:pPr rtl="1"/>
          <a:r>
            <a:rPr lang="fa-IR" sz="800" b="1"/>
            <a:t>مراکز تخصصی فنلاند</a:t>
          </a:r>
          <a:endParaRPr lang="en-US" sz="800" b="1"/>
        </a:p>
      </dgm:t>
    </dgm:pt>
    <dgm:pt modelId="{A30BA6F2-01A5-46A0-84E4-26862343B369}" type="parTrans" cxnId="{F4B3206E-4BA6-469D-88F9-FDAFDAE10D24}">
      <dgm:prSet/>
      <dgm:spPr/>
      <dgm:t>
        <a:bodyPr/>
        <a:lstStyle/>
        <a:p>
          <a:endParaRPr lang="en-US"/>
        </a:p>
      </dgm:t>
    </dgm:pt>
    <dgm:pt modelId="{A0E9C514-EFE3-43D6-BC15-150D3BE3731A}" type="sibTrans" cxnId="{F4B3206E-4BA6-469D-88F9-FDAFDAE10D24}">
      <dgm:prSet/>
      <dgm:spPr/>
      <dgm:t>
        <a:bodyPr/>
        <a:lstStyle/>
        <a:p>
          <a:endParaRPr lang="en-US"/>
        </a:p>
      </dgm:t>
    </dgm:pt>
    <dgm:pt modelId="{63EFCECF-2E90-4D58-BA0C-AC766BA63F00}">
      <dgm:prSet phldrT="[Text]"/>
      <dgm:spPr/>
      <dgm:t>
        <a:bodyPr/>
        <a:lstStyle/>
        <a:p>
          <a:pPr algn="r" rtl="1"/>
          <a:r>
            <a:rPr lang="fa-IR" b="1"/>
            <a:t>ویسانو سوئد</a:t>
          </a:r>
          <a:endParaRPr lang="en-US" b="1"/>
        </a:p>
      </dgm:t>
    </dgm:pt>
    <dgm:pt modelId="{2473E0FA-A132-4EF3-BD23-983032B3AC2C}" type="parTrans" cxnId="{517C0131-4E9A-46E1-8A77-0D6D85DA4DA2}">
      <dgm:prSet/>
      <dgm:spPr/>
      <dgm:t>
        <a:bodyPr/>
        <a:lstStyle/>
        <a:p>
          <a:endParaRPr lang="en-US"/>
        </a:p>
      </dgm:t>
    </dgm:pt>
    <dgm:pt modelId="{BDC0F689-BF0A-4EEB-A665-BB52529ECE40}" type="sibTrans" cxnId="{517C0131-4E9A-46E1-8A77-0D6D85DA4DA2}">
      <dgm:prSet/>
      <dgm:spPr/>
      <dgm:t>
        <a:bodyPr/>
        <a:lstStyle/>
        <a:p>
          <a:endParaRPr lang="en-US"/>
        </a:p>
      </dgm:t>
    </dgm:pt>
    <dgm:pt modelId="{E006F57A-4C1E-4EAE-8F08-DCF934915281}">
      <dgm:prSet phldrT="[Text]"/>
      <dgm:spPr/>
      <dgm:t>
        <a:bodyPr/>
        <a:lstStyle/>
        <a:p>
          <a:pPr algn="r" rtl="1"/>
          <a:r>
            <a:rPr lang="fa-IR" b="1"/>
            <a:t>مراکز تخصصی فنلاند  </a:t>
          </a:r>
          <a:endParaRPr lang="en-US" b="1"/>
        </a:p>
      </dgm:t>
    </dgm:pt>
    <dgm:pt modelId="{691DC414-1513-4C1A-ABA0-78E73CD53AB0}" type="parTrans" cxnId="{43261544-2BF5-45D6-9F45-D762792F0FF9}">
      <dgm:prSet/>
      <dgm:spPr/>
      <dgm:t>
        <a:bodyPr/>
        <a:lstStyle/>
        <a:p>
          <a:endParaRPr lang="en-US"/>
        </a:p>
      </dgm:t>
    </dgm:pt>
    <dgm:pt modelId="{483B54F6-1582-486D-B3A0-CBCD358FDB02}" type="sibTrans" cxnId="{43261544-2BF5-45D6-9F45-D762792F0FF9}">
      <dgm:prSet/>
      <dgm:spPr/>
      <dgm:t>
        <a:bodyPr/>
        <a:lstStyle/>
        <a:p>
          <a:endParaRPr lang="en-US"/>
        </a:p>
      </dgm:t>
    </dgm:pt>
    <dgm:pt modelId="{CEFC86BA-20AA-43A0-8B91-721BF9216F9A}">
      <dgm:prSet phldrT="[Text]"/>
      <dgm:spPr/>
      <dgm:t>
        <a:bodyPr/>
        <a:lstStyle/>
        <a:p>
          <a:pPr rtl="1"/>
          <a:r>
            <a:rPr lang="fa-IR" b="1"/>
            <a:t>مراکز تخصصی نروژ</a:t>
          </a:r>
          <a:endParaRPr lang="en-US" b="1"/>
        </a:p>
      </dgm:t>
    </dgm:pt>
    <dgm:pt modelId="{5464D751-3701-4844-8E1D-A47D7AC1FC3F}" type="parTrans" cxnId="{C4052FDB-6217-4348-8F55-FBB831EB6F7A}">
      <dgm:prSet/>
      <dgm:spPr/>
      <dgm:t>
        <a:bodyPr/>
        <a:lstStyle/>
        <a:p>
          <a:endParaRPr lang="en-US"/>
        </a:p>
      </dgm:t>
    </dgm:pt>
    <dgm:pt modelId="{02191111-9F59-4304-BFCA-8C673782D43A}" type="sibTrans" cxnId="{C4052FDB-6217-4348-8F55-FBB831EB6F7A}">
      <dgm:prSet/>
      <dgm:spPr/>
      <dgm:t>
        <a:bodyPr/>
        <a:lstStyle/>
        <a:p>
          <a:endParaRPr lang="en-US"/>
        </a:p>
      </dgm:t>
    </dgm:pt>
    <dgm:pt modelId="{64C84BBA-3F49-42FB-8F3D-CFD57D0D6D53}">
      <dgm:prSet phldrT="[Text]"/>
      <dgm:spPr/>
      <dgm:t>
        <a:bodyPr/>
        <a:lstStyle/>
        <a:p>
          <a:pPr rtl="1"/>
          <a:r>
            <a:rPr lang="fa-IR" b="1"/>
            <a:t>برنامه خوشه صنعتی ژاپن</a:t>
          </a:r>
          <a:endParaRPr lang="en-US" b="1"/>
        </a:p>
      </dgm:t>
    </dgm:pt>
    <dgm:pt modelId="{488C61F8-D019-4537-9E31-30D05C3D4492}" type="parTrans" cxnId="{AF0658F2-7840-4998-BD84-859F67378E69}">
      <dgm:prSet/>
      <dgm:spPr/>
      <dgm:t>
        <a:bodyPr/>
        <a:lstStyle/>
        <a:p>
          <a:endParaRPr lang="en-US"/>
        </a:p>
      </dgm:t>
    </dgm:pt>
    <dgm:pt modelId="{F9C400EA-B583-494C-BB58-A53221C3F985}" type="sibTrans" cxnId="{AF0658F2-7840-4998-BD84-859F67378E69}">
      <dgm:prSet/>
      <dgm:spPr/>
      <dgm:t>
        <a:bodyPr/>
        <a:lstStyle/>
        <a:p>
          <a:endParaRPr lang="en-US"/>
        </a:p>
      </dgm:t>
    </dgm:pt>
    <dgm:pt modelId="{B516048A-E14E-42FC-A413-F5FC29FCBCB2}">
      <dgm:prSet phldrT="[Text]"/>
      <dgm:spPr/>
      <dgm:t>
        <a:bodyPr/>
        <a:lstStyle/>
        <a:p>
          <a:pPr rtl="1"/>
          <a:r>
            <a:rPr lang="fa-IR" b="1"/>
            <a:t>قطب های رقابتی فرانسه</a:t>
          </a:r>
          <a:endParaRPr lang="en-US" b="1"/>
        </a:p>
      </dgm:t>
    </dgm:pt>
    <dgm:pt modelId="{D304C0E8-F396-4AAC-BDA9-5A0013795067}" type="parTrans" cxnId="{B2D601D9-8482-4277-B105-861A24C2191C}">
      <dgm:prSet/>
      <dgm:spPr/>
      <dgm:t>
        <a:bodyPr/>
        <a:lstStyle/>
        <a:p>
          <a:endParaRPr lang="en-US"/>
        </a:p>
      </dgm:t>
    </dgm:pt>
    <dgm:pt modelId="{6F024AB3-0B20-4F1B-B637-4317CB26B025}" type="sibTrans" cxnId="{B2D601D9-8482-4277-B105-861A24C2191C}">
      <dgm:prSet/>
      <dgm:spPr/>
      <dgm:t>
        <a:bodyPr/>
        <a:lstStyle/>
        <a:p>
          <a:endParaRPr lang="en-US"/>
        </a:p>
      </dgm:t>
    </dgm:pt>
    <dgm:pt modelId="{D1093869-4D61-4AD1-9753-A9551EE00852}">
      <dgm:prSet phldrT="[Text]"/>
      <dgm:spPr/>
      <dgm:t>
        <a:bodyPr/>
        <a:lstStyle/>
        <a:p>
          <a:pPr rtl="1"/>
          <a:r>
            <a:rPr lang="fa-IR" b="1"/>
            <a:t>برنامه بیو رجینو آلمان</a:t>
          </a:r>
          <a:endParaRPr lang="en-US" b="1"/>
        </a:p>
      </dgm:t>
    </dgm:pt>
    <dgm:pt modelId="{38B36E6D-F6FF-4677-A36F-ED3BC8B50AB2}" type="parTrans" cxnId="{5547A400-CCCE-47F6-B687-F4B18E581E14}">
      <dgm:prSet/>
      <dgm:spPr/>
      <dgm:t>
        <a:bodyPr/>
        <a:lstStyle/>
        <a:p>
          <a:endParaRPr lang="en-US"/>
        </a:p>
      </dgm:t>
    </dgm:pt>
    <dgm:pt modelId="{0117BC35-F9DE-4194-B5C1-F6E40362D78A}" type="sibTrans" cxnId="{5547A400-CCCE-47F6-B687-F4B18E581E14}">
      <dgm:prSet/>
      <dgm:spPr/>
      <dgm:t>
        <a:bodyPr/>
        <a:lstStyle/>
        <a:p>
          <a:endParaRPr lang="en-US"/>
        </a:p>
      </dgm:t>
    </dgm:pt>
    <dgm:pt modelId="{0BF18FC4-A3EF-4CE6-A709-8E45CB884601}">
      <dgm:prSet phldrT="[Text]"/>
      <dgm:spPr/>
      <dgm:t>
        <a:bodyPr/>
        <a:lstStyle/>
        <a:p>
          <a:pPr rtl="1"/>
          <a:r>
            <a:rPr lang="fa-IR" b="1"/>
            <a:t>برنامه نواحی فناوری آلمان</a:t>
          </a:r>
          <a:endParaRPr lang="en-US" b="1"/>
        </a:p>
      </dgm:t>
    </dgm:pt>
    <dgm:pt modelId="{D289215A-6BE6-4C3B-A332-9B22EBF235FE}" type="parTrans" cxnId="{5B24A3AA-A618-4655-96E4-ABA6A520A5AD}">
      <dgm:prSet/>
      <dgm:spPr/>
      <dgm:t>
        <a:bodyPr/>
        <a:lstStyle/>
        <a:p>
          <a:endParaRPr lang="en-US"/>
        </a:p>
      </dgm:t>
    </dgm:pt>
    <dgm:pt modelId="{586F7E68-8FEA-44EC-8FD6-24E3CE843FBF}" type="sibTrans" cxnId="{5B24A3AA-A618-4655-96E4-ABA6A520A5AD}">
      <dgm:prSet/>
      <dgm:spPr/>
      <dgm:t>
        <a:bodyPr/>
        <a:lstStyle/>
        <a:p>
          <a:endParaRPr lang="en-US"/>
        </a:p>
      </dgm:t>
    </dgm:pt>
    <dgm:pt modelId="{830FE3AD-05CE-42DA-965B-C1AEF983D4C3}" type="pres">
      <dgm:prSet presAssocID="{9FD4D806-DDDE-4BF6-9F1D-AD7877A55B98}" presName="cycleMatrixDiagram" presStyleCnt="0">
        <dgm:presLayoutVars>
          <dgm:chMax val="1"/>
          <dgm:dir/>
          <dgm:animLvl val="lvl"/>
          <dgm:resizeHandles val="exact"/>
        </dgm:presLayoutVars>
      </dgm:prSet>
      <dgm:spPr/>
    </dgm:pt>
    <dgm:pt modelId="{D7BD240A-00AF-4423-810D-828E8868EC58}" type="pres">
      <dgm:prSet presAssocID="{9FD4D806-DDDE-4BF6-9F1D-AD7877A55B98}" presName="children" presStyleCnt="0"/>
      <dgm:spPr/>
    </dgm:pt>
    <dgm:pt modelId="{1EE77005-6B34-4A89-BB26-62D6B3A49B03}" type="pres">
      <dgm:prSet presAssocID="{9FD4D806-DDDE-4BF6-9F1D-AD7877A55B98}" presName="child1group" presStyleCnt="0"/>
      <dgm:spPr/>
    </dgm:pt>
    <dgm:pt modelId="{B51EE1AB-F110-45B1-B539-A6D17A7BCBB2}" type="pres">
      <dgm:prSet presAssocID="{9FD4D806-DDDE-4BF6-9F1D-AD7877A55B98}" presName="child1" presStyleLbl="bgAcc1" presStyleIdx="0" presStyleCnt="4"/>
      <dgm:spPr/>
    </dgm:pt>
    <dgm:pt modelId="{9CB9EA04-4F18-4DA8-80CA-A6572AF68820}" type="pres">
      <dgm:prSet presAssocID="{9FD4D806-DDDE-4BF6-9F1D-AD7877A55B98}" presName="child1Text" presStyleLbl="bgAcc1" presStyleIdx="0" presStyleCnt="4">
        <dgm:presLayoutVars>
          <dgm:bulletEnabled val="1"/>
        </dgm:presLayoutVars>
      </dgm:prSet>
      <dgm:spPr/>
    </dgm:pt>
    <dgm:pt modelId="{C2529888-98B5-414B-B047-D70166E66F69}" type="pres">
      <dgm:prSet presAssocID="{9FD4D806-DDDE-4BF6-9F1D-AD7877A55B98}" presName="child2group" presStyleCnt="0"/>
      <dgm:spPr/>
    </dgm:pt>
    <dgm:pt modelId="{A9FF7567-D6DC-4285-85CB-A3AA60BC7E87}" type="pres">
      <dgm:prSet presAssocID="{9FD4D806-DDDE-4BF6-9F1D-AD7877A55B98}" presName="child2" presStyleLbl="bgAcc1" presStyleIdx="1" presStyleCnt="4"/>
      <dgm:spPr/>
    </dgm:pt>
    <dgm:pt modelId="{8FDA180C-0090-4F2F-8F4F-A9F5030B9DE7}" type="pres">
      <dgm:prSet presAssocID="{9FD4D806-DDDE-4BF6-9F1D-AD7877A55B98}" presName="child2Text" presStyleLbl="bgAcc1" presStyleIdx="1" presStyleCnt="4">
        <dgm:presLayoutVars>
          <dgm:bulletEnabled val="1"/>
        </dgm:presLayoutVars>
      </dgm:prSet>
      <dgm:spPr/>
    </dgm:pt>
    <dgm:pt modelId="{A0E051C9-ED91-4017-9D55-A897C6FCCB92}" type="pres">
      <dgm:prSet presAssocID="{9FD4D806-DDDE-4BF6-9F1D-AD7877A55B98}" presName="child3group" presStyleCnt="0"/>
      <dgm:spPr/>
    </dgm:pt>
    <dgm:pt modelId="{542278E1-FE03-417B-99E9-2785088AA5EC}" type="pres">
      <dgm:prSet presAssocID="{9FD4D806-DDDE-4BF6-9F1D-AD7877A55B98}" presName="child3" presStyleLbl="bgAcc1" presStyleIdx="2" presStyleCnt="4"/>
      <dgm:spPr/>
    </dgm:pt>
    <dgm:pt modelId="{548C6876-FA0B-43D7-845A-91FC5C1E51F1}" type="pres">
      <dgm:prSet presAssocID="{9FD4D806-DDDE-4BF6-9F1D-AD7877A55B98}" presName="child3Text" presStyleLbl="bgAcc1" presStyleIdx="2" presStyleCnt="4">
        <dgm:presLayoutVars>
          <dgm:bulletEnabled val="1"/>
        </dgm:presLayoutVars>
      </dgm:prSet>
      <dgm:spPr/>
    </dgm:pt>
    <dgm:pt modelId="{BC7671A7-3FBD-42EF-B79C-35A9E44F695B}" type="pres">
      <dgm:prSet presAssocID="{9FD4D806-DDDE-4BF6-9F1D-AD7877A55B98}" presName="child4group" presStyleCnt="0"/>
      <dgm:spPr/>
    </dgm:pt>
    <dgm:pt modelId="{405075B1-0982-4EA6-BF34-D7DC300CF9E4}" type="pres">
      <dgm:prSet presAssocID="{9FD4D806-DDDE-4BF6-9F1D-AD7877A55B98}" presName="child4" presStyleLbl="bgAcc1" presStyleIdx="3" presStyleCnt="4"/>
      <dgm:spPr/>
    </dgm:pt>
    <dgm:pt modelId="{5DA8DED5-5F67-4426-B133-263D70F23976}" type="pres">
      <dgm:prSet presAssocID="{9FD4D806-DDDE-4BF6-9F1D-AD7877A55B98}" presName="child4Text" presStyleLbl="bgAcc1" presStyleIdx="3" presStyleCnt="4">
        <dgm:presLayoutVars>
          <dgm:bulletEnabled val="1"/>
        </dgm:presLayoutVars>
      </dgm:prSet>
      <dgm:spPr/>
    </dgm:pt>
    <dgm:pt modelId="{DB6CBB89-077B-40BD-BF56-9D07B938B8C6}" type="pres">
      <dgm:prSet presAssocID="{9FD4D806-DDDE-4BF6-9F1D-AD7877A55B98}" presName="childPlaceholder" presStyleCnt="0"/>
      <dgm:spPr/>
    </dgm:pt>
    <dgm:pt modelId="{ECAAD933-CA88-4983-B389-C9011F4F27DE}" type="pres">
      <dgm:prSet presAssocID="{9FD4D806-DDDE-4BF6-9F1D-AD7877A55B98}" presName="circle" presStyleCnt="0"/>
      <dgm:spPr/>
    </dgm:pt>
    <dgm:pt modelId="{06AFD6ED-20E8-4C72-9EEB-FB862A7D9C5A}" type="pres">
      <dgm:prSet presAssocID="{9FD4D806-DDDE-4BF6-9F1D-AD7877A55B98}" presName="quadrant1" presStyleLbl="node1" presStyleIdx="0" presStyleCnt="4" custScaleX="80130" custScaleY="73536" custLinFactNeighborX="7478" custLinFactNeighborY="11877">
        <dgm:presLayoutVars>
          <dgm:chMax val="1"/>
          <dgm:bulletEnabled val="1"/>
        </dgm:presLayoutVars>
      </dgm:prSet>
      <dgm:spPr/>
    </dgm:pt>
    <dgm:pt modelId="{E4BF9F20-55DD-4ED8-84C1-F73DDCB858B6}" type="pres">
      <dgm:prSet presAssocID="{9FD4D806-DDDE-4BF6-9F1D-AD7877A55B98}" presName="quadrant2" presStyleLbl="node1" presStyleIdx="1" presStyleCnt="4" custScaleX="79283" custScaleY="72658" custLinFactNeighborX="-10118" custLinFactNeighborY="11877">
        <dgm:presLayoutVars>
          <dgm:chMax val="1"/>
          <dgm:bulletEnabled val="1"/>
        </dgm:presLayoutVars>
      </dgm:prSet>
      <dgm:spPr/>
    </dgm:pt>
    <dgm:pt modelId="{51FDFC5D-FDDC-4C78-B927-3214C5BA2557}" type="pres">
      <dgm:prSet presAssocID="{9FD4D806-DDDE-4BF6-9F1D-AD7877A55B98}" presName="quadrant3" presStyleLbl="node1" presStyleIdx="2" presStyleCnt="4" custScaleX="79087" custScaleY="78838" custLinFactNeighborX="-10118" custLinFactNeighborY="-9678">
        <dgm:presLayoutVars>
          <dgm:chMax val="1"/>
          <dgm:bulletEnabled val="1"/>
        </dgm:presLayoutVars>
      </dgm:prSet>
      <dgm:spPr/>
    </dgm:pt>
    <dgm:pt modelId="{2D3E422D-2FBC-4B4F-AE9C-200D304D468F}" type="pres">
      <dgm:prSet presAssocID="{9FD4D806-DDDE-4BF6-9F1D-AD7877A55B98}" presName="quadrant4" presStyleLbl="node1" presStyleIdx="3" presStyleCnt="4" custScaleX="81009" custScaleY="77956" custLinFactNeighborX="7918" custLinFactNeighborY="-8798">
        <dgm:presLayoutVars>
          <dgm:chMax val="1"/>
          <dgm:bulletEnabled val="1"/>
        </dgm:presLayoutVars>
      </dgm:prSet>
      <dgm:spPr/>
    </dgm:pt>
    <dgm:pt modelId="{1987B49F-DC92-41D4-87FD-50BFA0B50452}" type="pres">
      <dgm:prSet presAssocID="{9FD4D806-DDDE-4BF6-9F1D-AD7877A55B98}" presName="quadrantPlaceholder" presStyleCnt="0"/>
      <dgm:spPr/>
    </dgm:pt>
    <dgm:pt modelId="{53CF94ED-D5AC-49BA-8121-00FE2ABEB688}" type="pres">
      <dgm:prSet presAssocID="{9FD4D806-DDDE-4BF6-9F1D-AD7877A55B98}" presName="center1" presStyleLbl="fgShp" presStyleIdx="0" presStyleCnt="2"/>
      <dgm:spPr/>
    </dgm:pt>
    <dgm:pt modelId="{D621388A-22F0-4624-84C0-A038C94ECD4A}" type="pres">
      <dgm:prSet presAssocID="{9FD4D806-DDDE-4BF6-9F1D-AD7877A55B98}" presName="center2" presStyleLbl="fgShp" presStyleIdx="1" presStyleCnt="2"/>
      <dgm:spPr/>
    </dgm:pt>
  </dgm:ptLst>
  <dgm:cxnLst>
    <dgm:cxn modelId="{5547A400-CCCE-47F6-B687-F4B18E581E14}" srcId="{67881B83-129D-4754-BC1E-E10A7394D598}" destId="{D1093869-4D61-4AD1-9753-A9551EE00852}" srcOrd="3" destOrd="0" parTransId="{38B36E6D-F6FF-4677-A36F-ED3BC8B50AB2}" sibTransId="{0117BC35-F9DE-4194-B5C1-F6E40362D78A}"/>
    <dgm:cxn modelId="{66AE3A09-0A0C-43D1-9BF5-C19E919E05BD}" type="presOf" srcId="{63EFCECF-2E90-4D58-BA0C-AC766BA63F00}" destId="{B51EE1AB-F110-45B1-B539-A6D17A7BCBB2}" srcOrd="0" destOrd="1" presId="urn:microsoft.com/office/officeart/2005/8/layout/cycle4"/>
    <dgm:cxn modelId="{73CE520B-0269-4937-A217-B201BDB956E1}" type="presOf" srcId="{63EFCECF-2E90-4D58-BA0C-AC766BA63F00}" destId="{9CB9EA04-4F18-4DA8-80CA-A6572AF68820}" srcOrd="1" destOrd="1" presId="urn:microsoft.com/office/officeart/2005/8/layout/cycle4"/>
    <dgm:cxn modelId="{FD606C0D-4C88-4799-92F2-AB6C5A5709DA}" srcId="{860E2931-BD3C-4036-B68C-03915B4F6C1B}" destId="{6250E801-0056-4E85-B066-2F7D0A5227BA}" srcOrd="2" destOrd="0" parTransId="{029C838F-E313-42AD-ADA8-1FB43E810859}" sibTransId="{A05C5494-C89C-4776-A435-C04819B249DE}"/>
    <dgm:cxn modelId="{011EAD1B-7484-4C2C-B3F3-529FC878FCFC}" type="presOf" srcId="{21CCE679-83F6-44AD-8196-57C7408FF69F}" destId="{2D3E422D-2FBC-4B4F-AE9C-200D304D468F}" srcOrd="0" destOrd="0" presId="urn:microsoft.com/office/officeart/2005/8/layout/cycle4"/>
    <dgm:cxn modelId="{E349261E-55F6-4B92-B65B-39E5923F95AD}" srcId="{860E2931-BD3C-4036-B68C-03915B4F6C1B}" destId="{CA8FA4D2-6B74-4A69-B759-628DB7D7DABC}" srcOrd="0" destOrd="0" parTransId="{CD9A29B6-FDA7-4A05-9E6F-AA7C8E35CA64}" sibTransId="{AB16B459-09FC-42EC-84F3-26B9ABF12958}"/>
    <dgm:cxn modelId="{398A1529-E305-4350-9D6E-D89907DA5E7D}" type="presOf" srcId="{9FD4D806-DDDE-4BF6-9F1D-AD7877A55B98}" destId="{830FE3AD-05CE-42DA-965B-C1AEF983D4C3}" srcOrd="0" destOrd="0" presId="urn:microsoft.com/office/officeart/2005/8/layout/cycle4"/>
    <dgm:cxn modelId="{1E5C492B-1964-4B5C-A79B-3282FD5CB252}" type="presOf" srcId="{6250E801-0056-4E85-B066-2F7D0A5227BA}" destId="{8FDA180C-0090-4F2F-8F4F-A9F5030B9DE7}" srcOrd="1" destOrd="2" presId="urn:microsoft.com/office/officeart/2005/8/layout/cycle4"/>
    <dgm:cxn modelId="{05BADF2C-430B-42F2-91F4-EADA8733F307}" type="presOf" srcId="{67881B83-129D-4754-BC1E-E10A7394D598}" destId="{51FDFC5D-FDDC-4C78-B927-3214C5BA2557}" srcOrd="0" destOrd="0" presId="urn:microsoft.com/office/officeart/2005/8/layout/cycle4"/>
    <dgm:cxn modelId="{C8DE822E-4F12-4FD8-A41A-8D8B73A0137F}" type="presOf" srcId="{D1093869-4D61-4AD1-9753-A9551EE00852}" destId="{542278E1-FE03-417B-99E9-2785088AA5EC}" srcOrd="0" destOrd="3" presId="urn:microsoft.com/office/officeart/2005/8/layout/cycle4"/>
    <dgm:cxn modelId="{517C0131-4E9A-46E1-8A77-0D6D85DA4DA2}" srcId="{30D1C060-D8AE-426C-A583-D645CD7A39DF}" destId="{63EFCECF-2E90-4D58-BA0C-AC766BA63F00}" srcOrd="1" destOrd="0" parTransId="{2473E0FA-A132-4EF3-BD23-983032B3AC2C}" sibTransId="{BDC0F689-BF0A-4EEB-A665-BB52529ECE40}"/>
    <dgm:cxn modelId="{9F7D093B-1A03-40B6-A7A2-002ED43DB156}" type="presOf" srcId="{4C3C6383-E1BE-4D8F-AA6B-01CF2E44442C}" destId="{A9FF7567-D6DC-4285-85CB-A3AA60BC7E87}" srcOrd="0" destOrd="1" presId="urn:microsoft.com/office/officeart/2005/8/layout/cycle4"/>
    <dgm:cxn modelId="{02FC363E-B2A6-4143-8076-C9EB1948A592}" type="presOf" srcId="{B516048A-E14E-42FC-A413-F5FC29FCBCB2}" destId="{548C6876-FA0B-43D7-845A-91FC5C1E51F1}" srcOrd="1" destOrd="2" presId="urn:microsoft.com/office/officeart/2005/8/layout/cycle4"/>
    <dgm:cxn modelId="{43261544-2BF5-45D6-9F45-D762792F0FF9}" srcId="{30D1C060-D8AE-426C-A583-D645CD7A39DF}" destId="{E006F57A-4C1E-4EAE-8F08-DCF934915281}" srcOrd="2" destOrd="0" parTransId="{691DC414-1513-4C1A-ABA0-78E73CD53AB0}" sibTransId="{483B54F6-1582-486D-B3A0-CBCD358FDB02}"/>
    <dgm:cxn modelId="{845F5A66-40BD-470B-8F7E-AF846CB0C218}" type="presOf" srcId="{7A809401-51FA-4000-BED1-2750BE30AD50}" destId="{8FDA180C-0090-4F2F-8F4F-A9F5030B9DE7}" srcOrd="1" destOrd="3" presId="urn:microsoft.com/office/officeart/2005/8/layout/cycle4"/>
    <dgm:cxn modelId="{D0F31447-35FF-47EF-B670-C8452478D0D7}" type="presOf" srcId="{F8399241-B0EC-4C64-8E52-31256746C701}" destId="{B51EE1AB-F110-45B1-B539-A6D17A7BCBB2}" srcOrd="0" destOrd="0" presId="urn:microsoft.com/office/officeart/2005/8/layout/cycle4"/>
    <dgm:cxn modelId="{F848C248-34D0-4523-B100-28C922E3B1E4}" srcId="{67881B83-129D-4754-BC1E-E10A7394D598}" destId="{29D78F93-8A75-460D-83AC-AE80B5418C40}" srcOrd="0" destOrd="0" parTransId="{AD1EA16F-1EBD-434E-AEAF-8D3EA3E57C55}" sibTransId="{B6B9E780-4A02-4139-A344-AF33C878EE98}"/>
    <dgm:cxn modelId="{08F79749-223D-421F-BAA0-000F928B549A}" type="presOf" srcId="{3DC4A185-EB0A-4906-8833-6FF1DD6FFCA8}" destId="{A9FF7567-D6DC-4285-85CB-A3AA60BC7E87}" srcOrd="0" destOrd="4" presId="urn:microsoft.com/office/officeart/2005/8/layout/cycle4"/>
    <dgm:cxn modelId="{3314E26A-3605-44DC-B240-5323F4BAD853}" type="presOf" srcId="{CEFC86BA-20AA-43A0-8B91-721BF9216F9A}" destId="{5DA8DED5-5F67-4426-B133-263D70F23976}" srcOrd="1" destOrd="1" presId="urn:microsoft.com/office/officeart/2005/8/layout/cycle4"/>
    <dgm:cxn modelId="{F4B3206E-4BA6-469D-88F9-FDAFDAE10D24}" srcId="{860E2931-BD3C-4036-B68C-03915B4F6C1B}" destId="{3DC4A185-EB0A-4906-8833-6FF1DD6FFCA8}" srcOrd="4" destOrd="0" parTransId="{A30BA6F2-01A5-46A0-84E4-26862343B369}" sibTransId="{A0E9C514-EFE3-43D6-BC15-150D3BE3731A}"/>
    <dgm:cxn modelId="{0533626E-3414-408D-88BB-D43F162E3C6C}" type="presOf" srcId="{29D78F93-8A75-460D-83AC-AE80B5418C40}" destId="{542278E1-FE03-417B-99E9-2785088AA5EC}" srcOrd="0" destOrd="0" presId="urn:microsoft.com/office/officeart/2005/8/layout/cycle4"/>
    <dgm:cxn modelId="{FD774B6E-6932-4DD5-B690-A6ADD9B6ADF7}" type="presOf" srcId="{0BF18FC4-A3EF-4CE6-A709-8E45CB884601}" destId="{548C6876-FA0B-43D7-845A-91FC5C1E51F1}" srcOrd="1" destOrd="4" presId="urn:microsoft.com/office/officeart/2005/8/layout/cycle4"/>
    <dgm:cxn modelId="{92068074-4EC0-4462-BD9C-53FC0989F211}" type="presOf" srcId="{7A809401-51FA-4000-BED1-2750BE30AD50}" destId="{A9FF7567-D6DC-4285-85CB-A3AA60BC7E87}" srcOrd="0" destOrd="3" presId="urn:microsoft.com/office/officeart/2005/8/layout/cycle4"/>
    <dgm:cxn modelId="{43AE7558-A03D-4867-883C-439DBACF210F}" type="presOf" srcId="{F8399241-B0EC-4C64-8E52-31256746C701}" destId="{9CB9EA04-4F18-4DA8-80CA-A6572AF68820}" srcOrd="1" destOrd="0" presId="urn:microsoft.com/office/officeart/2005/8/layout/cycle4"/>
    <dgm:cxn modelId="{5CF2E083-8D51-4A13-96FD-D86D4A5F1602}" type="presOf" srcId="{860E2931-BD3C-4036-B68C-03915B4F6C1B}" destId="{E4BF9F20-55DD-4ED8-84C1-F73DDCB858B6}" srcOrd="0" destOrd="0" presId="urn:microsoft.com/office/officeart/2005/8/layout/cycle4"/>
    <dgm:cxn modelId="{55CA3184-27DC-4407-99A3-60435D1B1734}" type="presOf" srcId="{1F283EE3-3DE9-4057-95E9-FE00481C343E}" destId="{5DA8DED5-5F67-4426-B133-263D70F23976}" srcOrd="1" destOrd="0" presId="urn:microsoft.com/office/officeart/2005/8/layout/cycle4"/>
    <dgm:cxn modelId="{910E228A-47A2-45C7-94E3-82C1FA38248C}" type="presOf" srcId="{29D78F93-8A75-460D-83AC-AE80B5418C40}" destId="{548C6876-FA0B-43D7-845A-91FC5C1E51F1}" srcOrd="1" destOrd="0" presId="urn:microsoft.com/office/officeart/2005/8/layout/cycle4"/>
    <dgm:cxn modelId="{779ACF8F-A2E3-4A0E-806C-4EACACEAF691}" srcId="{9FD4D806-DDDE-4BF6-9F1D-AD7877A55B98}" destId="{21CCE679-83F6-44AD-8196-57C7408FF69F}" srcOrd="3" destOrd="0" parTransId="{76B8F63F-B291-4F88-BBAB-D75CE03F9981}" sibTransId="{7D38F47E-1002-49DA-AC51-6EE1A6B94158}"/>
    <dgm:cxn modelId="{50793791-5E28-4D8C-8F51-4A1D2F898043}" srcId="{30D1C060-D8AE-426C-A583-D645CD7A39DF}" destId="{F8399241-B0EC-4C64-8E52-31256746C701}" srcOrd="0" destOrd="0" parTransId="{612DF68F-4583-44BE-A746-BB1F876B5AD0}" sibTransId="{19EB1A80-19EC-4000-A938-84441B5AFAFD}"/>
    <dgm:cxn modelId="{2000F092-DEEB-4281-892F-839DF7352EE9}" srcId="{860E2931-BD3C-4036-B68C-03915B4F6C1B}" destId="{7A809401-51FA-4000-BED1-2750BE30AD50}" srcOrd="3" destOrd="0" parTransId="{04BFC862-FBF6-46FA-92FE-FE882AD3F483}" sibTransId="{7AF0CE91-B44F-4C95-9281-C9FB1845652E}"/>
    <dgm:cxn modelId="{8FDBE798-DF26-486A-94B9-EA26E971BE69}" type="presOf" srcId="{3DC4A185-EB0A-4906-8833-6FF1DD6FFCA8}" destId="{8FDA180C-0090-4F2F-8F4F-A9F5030B9DE7}" srcOrd="1" destOrd="4" presId="urn:microsoft.com/office/officeart/2005/8/layout/cycle4"/>
    <dgm:cxn modelId="{4DE64999-7269-4846-94C3-35430C07EB9D}" type="presOf" srcId="{64C84BBA-3F49-42FB-8F3D-CFD57D0D6D53}" destId="{548C6876-FA0B-43D7-845A-91FC5C1E51F1}" srcOrd="1" destOrd="1" presId="urn:microsoft.com/office/officeart/2005/8/layout/cycle4"/>
    <dgm:cxn modelId="{54B0B29D-7CA1-433A-98A9-5207583C16E3}" type="presOf" srcId="{4C3C6383-E1BE-4D8F-AA6B-01CF2E44442C}" destId="{8FDA180C-0090-4F2F-8F4F-A9F5030B9DE7}" srcOrd="1" destOrd="1" presId="urn:microsoft.com/office/officeart/2005/8/layout/cycle4"/>
    <dgm:cxn modelId="{2AFE089F-CE1E-4736-8991-56A246E48EB1}" type="presOf" srcId="{1F283EE3-3DE9-4057-95E9-FE00481C343E}" destId="{405075B1-0982-4EA6-BF34-D7DC300CF9E4}" srcOrd="0" destOrd="0" presId="urn:microsoft.com/office/officeart/2005/8/layout/cycle4"/>
    <dgm:cxn modelId="{E2EDD7A3-0902-4E21-9AB5-7DDBC9029330}" type="presOf" srcId="{E006F57A-4C1E-4EAE-8F08-DCF934915281}" destId="{9CB9EA04-4F18-4DA8-80CA-A6572AF68820}" srcOrd="1" destOrd="2" presId="urn:microsoft.com/office/officeart/2005/8/layout/cycle4"/>
    <dgm:cxn modelId="{5B24A3AA-A618-4655-96E4-ABA6A520A5AD}" srcId="{67881B83-129D-4754-BC1E-E10A7394D598}" destId="{0BF18FC4-A3EF-4CE6-A709-8E45CB884601}" srcOrd="4" destOrd="0" parTransId="{D289215A-6BE6-4C3B-A332-9B22EBF235FE}" sibTransId="{586F7E68-8FEA-44EC-8FD6-24E3CE843FBF}"/>
    <dgm:cxn modelId="{F7B151C0-16AE-41AD-92B8-3C38640088EB}" srcId="{21CCE679-83F6-44AD-8196-57C7408FF69F}" destId="{1F283EE3-3DE9-4057-95E9-FE00481C343E}" srcOrd="0" destOrd="0" parTransId="{E30D67A4-7A45-4E0F-8151-70A71DB7C7D0}" sibTransId="{D5BBDB72-C4B9-4F7C-AC27-4BEF3FBC3F0D}"/>
    <dgm:cxn modelId="{674271C8-3B45-45CD-8F3D-3AB5B664DF02}" srcId="{9FD4D806-DDDE-4BF6-9F1D-AD7877A55B98}" destId="{30D1C060-D8AE-426C-A583-D645CD7A39DF}" srcOrd="0" destOrd="0" parTransId="{810F87BA-574F-4798-ADB7-DE586D01D24F}" sibTransId="{FCF847DA-0810-42EB-9A40-66DDA0A23AB4}"/>
    <dgm:cxn modelId="{B2D601D9-8482-4277-B105-861A24C2191C}" srcId="{67881B83-129D-4754-BC1E-E10A7394D598}" destId="{B516048A-E14E-42FC-A413-F5FC29FCBCB2}" srcOrd="2" destOrd="0" parTransId="{D304C0E8-F396-4AAC-BDA9-5A0013795067}" sibTransId="{6F024AB3-0B20-4F1B-B637-4317CB26B025}"/>
    <dgm:cxn modelId="{C4052FDB-6217-4348-8F55-FBB831EB6F7A}" srcId="{21CCE679-83F6-44AD-8196-57C7408FF69F}" destId="{CEFC86BA-20AA-43A0-8B91-721BF9216F9A}" srcOrd="1" destOrd="0" parTransId="{5464D751-3701-4844-8E1D-A47D7AC1FC3F}" sibTransId="{02191111-9F59-4304-BFCA-8C673782D43A}"/>
    <dgm:cxn modelId="{7E4A08DE-0C06-42D1-AAF5-9607149CB45F}" type="presOf" srcId="{6250E801-0056-4E85-B066-2F7D0A5227BA}" destId="{A9FF7567-D6DC-4285-85CB-A3AA60BC7E87}" srcOrd="0" destOrd="2" presId="urn:microsoft.com/office/officeart/2005/8/layout/cycle4"/>
    <dgm:cxn modelId="{1C2F54DF-476A-4366-A0A7-86EE896BC5AD}" srcId="{860E2931-BD3C-4036-B68C-03915B4F6C1B}" destId="{4C3C6383-E1BE-4D8F-AA6B-01CF2E44442C}" srcOrd="1" destOrd="0" parTransId="{FC68D4BB-ADF2-4FB1-A4C5-AD3AE25CC2F9}" sibTransId="{D673813F-972B-437D-9ED4-3B8880DDD99B}"/>
    <dgm:cxn modelId="{B88E17E0-A055-4FE7-B7D5-ABF7C6A69EFC}" type="presOf" srcId="{D1093869-4D61-4AD1-9753-A9551EE00852}" destId="{548C6876-FA0B-43D7-845A-91FC5C1E51F1}" srcOrd="1" destOrd="3" presId="urn:microsoft.com/office/officeart/2005/8/layout/cycle4"/>
    <dgm:cxn modelId="{CA6E64E1-0B9C-4D3B-8608-E8A6EB36AEFE}" type="presOf" srcId="{30D1C060-D8AE-426C-A583-D645CD7A39DF}" destId="{06AFD6ED-20E8-4C72-9EEB-FB862A7D9C5A}" srcOrd="0" destOrd="0" presId="urn:microsoft.com/office/officeart/2005/8/layout/cycle4"/>
    <dgm:cxn modelId="{834A31E6-4853-4369-BD88-A6D035E071F0}" type="presOf" srcId="{CA8FA4D2-6B74-4A69-B759-628DB7D7DABC}" destId="{8FDA180C-0090-4F2F-8F4F-A9F5030B9DE7}" srcOrd="1" destOrd="0" presId="urn:microsoft.com/office/officeart/2005/8/layout/cycle4"/>
    <dgm:cxn modelId="{105A23EA-E7E2-4623-9071-7EE1BED08064}" type="presOf" srcId="{0BF18FC4-A3EF-4CE6-A709-8E45CB884601}" destId="{542278E1-FE03-417B-99E9-2785088AA5EC}" srcOrd="0" destOrd="4" presId="urn:microsoft.com/office/officeart/2005/8/layout/cycle4"/>
    <dgm:cxn modelId="{366BEBEA-77AD-4649-8D11-052E69082E63}" srcId="{9FD4D806-DDDE-4BF6-9F1D-AD7877A55B98}" destId="{860E2931-BD3C-4036-B68C-03915B4F6C1B}" srcOrd="1" destOrd="0" parTransId="{5F1B34B6-0493-4CA4-9365-D03DABC66DAE}" sibTransId="{5F50F1D4-9E11-4A0A-A974-8096AC76BEBA}"/>
    <dgm:cxn modelId="{9702A2EB-7277-4E8A-BB7E-CF8825E712BC}" type="presOf" srcId="{B516048A-E14E-42FC-A413-F5FC29FCBCB2}" destId="{542278E1-FE03-417B-99E9-2785088AA5EC}" srcOrd="0" destOrd="2" presId="urn:microsoft.com/office/officeart/2005/8/layout/cycle4"/>
    <dgm:cxn modelId="{AC5D26EC-C1EF-40F4-9588-5B6085863EAE}" type="presOf" srcId="{CEFC86BA-20AA-43A0-8B91-721BF9216F9A}" destId="{405075B1-0982-4EA6-BF34-D7DC300CF9E4}" srcOrd="0" destOrd="1" presId="urn:microsoft.com/office/officeart/2005/8/layout/cycle4"/>
    <dgm:cxn modelId="{998946F2-D04F-488D-8F3C-757072CDA674}" type="presOf" srcId="{64C84BBA-3F49-42FB-8F3D-CFD57D0D6D53}" destId="{542278E1-FE03-417B-99E9-2785088AA5EC}" srcOrd="0" destOrd="1" presId="urn:microsoft.com/office/officeart/2005/8/layout/cycle4"/>
    <dgm:cxn modelId="{AF0658F2-7840-4998-BD84-859F67378E69}" srcId="{67881B83-129D-4754-BC1E-E10A7394D598}" destId="{64C84BBA-3F49-42FB-8F3D-CFD57D0D6D53}" srcOrd="1" destOrd="0" parTransId="{488C61F8-D019-4537-9E31-30D05C3D4492}" sibTransId="{F9C400EA-B583-494C-BB58-A53221C3F985}"/>
    <dgm:cxn modelId="{D4FC64FA-B461-4DEB-B8D5-99EB11032C53}" type="presOf" srcId="{E006F57A-4C1E-4EAE-8F08-DCF934915281}" destId="{B51EE1AB-F110-45B1-B539-A6D17A7BCBB2}" srcOrd="0" destOrd="2" presId="urn:microsoft.com/office/officeart/2005/8/layout/cycle4"/>
    <dgm:cxn modelId="{B46C3DFF-9B2A-4834-9E8E-06EDE510C0CA}" type="presOf" srcId="{CA8FA4D2-6B74-4A69-B759-628DB7D7DABC}" destId="{A9FF7567-D6DC-4285-85CB-A3AA60BC7E87}" srcOrd="0" destOrd="0" presId="urn:microsoft.com/office/officeart/2005/8/layout/cycle4"/>
    <dgm:cxn modelId="{0563C2FF-4816-436C-8E6B-18469E31648B}" srcId="{9FD4D806-DDDE-4BF6-9F1D-AD7877A55B98}" destId="{67881B83-129D-4754-BC1E-E10A7394D598}" srcOrd="2" destOrd="0" parTransId="{DB76A522-D275-438E-B483-24BD08872A38}" sibTransId="{7016C11A-9C7F-49C3-9FC0-C45874909BD8}"/>
    <dgm:cxn modelId="{3895C5A4-4CD5-4693-8BF4-246E98362E3D}" type="presParOf" srcId="{830FE3AD-05CE-42DA-965B-C1AEF983D4C3}" destId="{D7BD240A-00AF-4423-810D-828E8868EC58}" srcOrd="0" destOrd="0" presId="urn:microsoft.com/office/officeart/2005/8/layout/cycle4"/>
    <dgm:cxn modelId="{B424DCFC-EEAD-4EC9-A1CE-F03E10CD4D8F}" type="presParOf" srcId="{D7BD240A-00AF-4423-810D-828E8868EC58}" destId="{1EE77005-6B34-4A89-BB26-62D6B3A49B03}" srcOrd="0" destOrd="0" presId="urn:microsoft.com/office/officeart/2005/8/layout/cycle4"/>
    <dgm:cxn modelId="{7FC22AA4-8696-4CB4-90D9-D507A9C77A5E}" type="presParOf" srcId="{1EE77005-6B34-4A89-BB26-62D6B3A49B03}" destId="{B51EE1AB-F110-45B1-B539-A6D17A7BCBB2}" srcOrd="0" destOrd="0" presId="urn:microsoft.com/office/officeart/2005/8/layout/cycle4"/>
    <dgm:cxn modelId="{76DD72A2-A59D-48DA-A398-D815A6244931}" type="presParOf" srcId="{1EE77005-6B34-4A89-BB26-62D6B3A49B03}" destId="{9CB9EA04-4F18-4DA8-80CA-A6572AF68820}" srcOrd="1" destOrd="0" presId="urn:microsoft.com/office/officeart/2005/8/layout/cycle4"/>
    <dgm:cxn modelId="{068511FA-D121-48E0-9197-A7BCC88224F2}" type="presParOf" srcId="{D7BD240A-00AF-4423-810D-828E8868EC58}" destId="{C2529888-98B5-414B-B047-D70166E66F69}" srcOrd="1" destOrd="0" presId="urn:microsoft.com/office/officeart/2005/8/layout/cycle4"/>
    <dgm:cxn modelId="{786D928E-6C7D-404B-A6AD-44E286BC5C56}" type="presParOf" srcId="{C2529888-98B5-414B-B047-D70166E66F69}" destId="{A9FF7567-D6DC-4285-85CB-A3AA60BC7E87}" srcOrd="0" destOrd="0" presId="urn:microsoft.com/office/officeart/2005/8/layout/cycle4"/>
    <dgm:cxn modelId="{6D34CACC-D156-43B6-8BB8-7D983C5A823B}" type="presParOf" srcId="{C2529888-98B5-414B-B047-D70166E66F69}" destId="{8FDA180C-0090-4F2F-8F4F-A9F5030B9DE7}" srcOrd="1" destOrd="0" presId="urn:microsoft.com/office/officeart/2005/8/layout/cycle4"/>
    <dgm:cxn modelId="{FEBD3717-FCA4-402A-BB2C-9036B3D77F16}" type="presParOf" srcId="{D7BD240A-00AF-4423-810D-828E8868EC58}" destId="{A0E051C9-ED91-4017-9D55-A897C6FCCB92}" srcOrd="2" destOrd="0" presId="urn:microsoft.com/office/officeart/2005/8/layout/cycle4"/>
    <dgm:cxn modelId="{B6F33DFC-60F3-46B7-BCC1-5CB10AB720F7}" type="presParOf" srcId="{A0E051C9-ED91-4017-9D55-A897C6FCCB92}" destId="{542278E1-FE03-417B-99E9-2785088AA5EC}" srcOrd="0" destOrd="0" presId="urn:microsoft.com/office/officeart/2005/8/layout/cycle4"/>
    <dgm:cxn modelId="{1E70494D-2F1E-4CE4-B778-6FF28EAA0BEB}" type="presParOf" srcId="{A0E051C9-ED91-4017-9D55-A897C6FCCB92}" destId="{548C6876-FA0B-43D7-845A-91FC5C1E51F1}" srcOrd="1" destOrd="0" presId="urn:microsoft.com/office/officeart/2005/8/layout/cycle4"/>
    <dgm:cxn modelId="{4CE9E9B8-2A62-45F7-AC9D-A9A2D5A341B3}" type="presParOf" srcId="{D7BD240A-00AF-4423-810D-828E8868EC58}" destId="{BC7671A7-3FBD-42EF-B79C-35A9E44F695B}" srcOrd="3" destOrd="0" presId="urn:microsoft.com/office/officeart/2005/8/layout/cycle4"/>
    <dgm:cxn modelId="{1C6E5D5D-71A6-4D92-9138-14F183C065D5}" type="presParOf" srcId="{BC7671A7-3FBD-42EF-B79C-35A9E44F695B}" destId="{405075B1-0982-4EA6-BF34-D7DC300CF9E4}" srcOrd="0" destOrd="0" presId="urn:microsoft.com/office/officeart/2005/8/layout/cycle4"/>
    <dgm:cxn modelId="{97C9323B-BCCA-4842-9F25-433C7FFB7E21}" type="presParOf" srcId="{BC7671A7-3FBD-42EF-B79C-35A9E44F695B}" destId="{5DA8DED5-5F67-4426-B133-263D70F23976}" srcOrd="1" destOrd="0" presId="urn:microsoft.com/office/officeart/2005/8/layout/cycle4"/>
    <dgm:cxn modelId="{933B08DC-3249-4537-BA62-83F185076DCB}" type="presParOf" srcId="{D7BD240A-00AF-4423-810D-828E8868EC58}" destId="{DB6CBB89-077B-40BD-BF56-9D07B938B8C6}" srcOrd="4" destOrd="0" presId="urn:microsoft.com/office/officeart/2005/8/layout/cycle4"/>
    <dgm:cxn modelId="{ECF97713-3BA5-4EA1-A194-0E406E9F034F}" type="presParOf" srcId="{830FE3AD-05CE-42DA-965B-C1AEF983D4C3}" destId="{ECAAD933-CA88-4983-B389-C9011F4F27DE}" srcOrd="1" destOrd="0" presId="urn:microsoft.com/office/officeart/2005/8/layout/cycle4"/>
    <dgm:cxn modelId="{621E824C-DC8B-4991-B980-2DF528FD511A}" type="presParOf" srcId="{ECAAD933-CA88-4983-B389-C9011F4F27DE}" destId="{06AFD6ED-20E8-4C72-9EEB-FB862A7D9C5A}" srcOrd="0" destOrd="0" presId="urn:microsoft.com/office/officeart/2005/8/layout/cycle4"/>
    <dgm:cxn modelId="{B126FFFE-256C-432D-927F-59A249E63EEB}" type="presParOf" srcId="{ECAAD933-CA88-4983-B389-C9011F4F27DE}" destId="{E4BF9F20-55DD-4ED8-84C1-F73DDCB858B6}" srcOrd="1" destOrd="0" presId="urn:microsoft.com/office/officeart/2005/8/layout/cycle4"/>
    <dgm:cxn modelId="{25EAE5B4-9EAB-40FD-AE1D-8F8FCFB8AC70}" type="presParOf" srcId="{ECAAD933-CA88-4983-B389-C9011F4F27DE}" destId="{51FDFC5D-FDDC-4C78-B927-3214C5BA2557}" srcOrd="2" destOrd="0" presId="urn:microsoft.com/office/officeart/2005/8/layout/cycle4"/>
    <dgm:cxn modelId="{5C987605-705C-401C-89DD-2D431180D606}" type="presParOf" srcId="{ECAAD933-CA88-4983-B389-C9011F4F27DE}" destId="{2D3E422D-2FBC-4B4F-AE9C-200D304D468F}" srcOrd="3" destOrd="0" presId="urn:microsoft.com/office/officeart/2005/8/layout/cycle4"/>
    <dgm:cxn modelId="{53A6B98D-6A30-41F5-BE6C-00B1ECA5A8BE}" type="presParOf" srcId="{ECAAD933-CA88-4983-B389-C9011F4F27DE}" destId="{1987B49F-DC92-41D4-87FD-50BFA0B50452}" srcOrd="4" destOrd="0" presId="urn:microsoft.com/office/officeart/2005/8/layout/cycle4"/>
    <dgm:cxn modelId="{A520A090-20B6-487C-9A7C-0868B7827DB9}" type="presParOf" srcId="{830FE3AD-05CE-42DA-965B-C1AEF983D4C3}" destId="{53CF94ED-D5AC-49BA-8121-00FE2ABEB688}" srcOrd="2" destOrd="0" presId="urn:microsoft.com/office/officeart/2005/8/layout/cycle4"/>
    <dgm:cxn modelId="{CEDCCCBF-EFEB-4632-92EB-9C80F94E7D24}" type="presParOf" srcId="{830FE3AD-05CE-42DA-965B-C1AEF983D4C3}" destId="{D621388A-22F0-4624-84C0-A038C94ECD4A}"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FBA4D0C-62C3-4FE6-BC3B-D3700C6C8770}" type="doc">
      <dgm:prSet loTypeId="urn:microsoft.com/office/officeart/2005/8/layout/vProcess5" loCatId="process" qsTypeId="urn:microsoft.com/office/officeart/2005/8/quickstyle/simple3" qsCatId="simple" csTypeId="urn:microsoft.com/office/officeart/2005/8/colors/accent4_4" csCatId="accent4" phldr="1"/>
      <dgm:spPr/>
      <dgm:t>
        <a:bodyPr/>
        <a:lstStyle/>
        <a:p>
          <a:endParaRPr lang="en-US"/>
        </a:p>
      </dgm:t>
    </dgm:pt>
    <dgm:pt modelId="{77113450-AFCF-438E-88D9-FF8035D59997}">
      <dgm:prSet phldrT="[Text]"/>
      <dgm:spPr/>
      <dgm:t>
        <a:bodyPr/>
        <a:lstStyle/>
        <a:p>
          <a:r>
            <a:rPr lang="fa-IR"/>
            <a:t>تغییر اولویت از اهداف علمی به اهداف نوآوری</a:t>
          </a:r>
          <a:endParaRPr lang="en-US"/>
        </a:p>
      </dgm:t>
    </dgm:pt>
    <dgm:pt modelId="{EBF9ECA9-763E-406A-A494-72729B447A38}" type="parTrans" cxnId="{32D135AC-DDD3-45D4-A6B0-9CBB85E49DEF}">
      <dgm:prSet/>
      <dgm:spPr/>
      <dgm:t>
        <a:bodyPr/>
        <a:lstStyle/>
        <a:p>
          <a:endParaRPr lang="en-US"/>
        </a:p>
      </dgm:t>
    </dgm:pt>
    <dgm:pt modelId="{6891F80D-19CA-4F01-9B2D-6619C4BF7B34}" type="sibTrans" cxnId="{32D135AC-DDD3-45D4-A6B0-9CBB85E49DEF}">
      <dgm:prSet/>
      <dgm:spPr/>
      <dgm:t>
        <a:bodyPr/>
        <a:lstStyle/>
        <a:p>
          <a:endParaRPr lang="en-US"/>
        </a:p>
      </dgm:t>
    </dgm:pt>
    <dgm:pt modelId="{25928998-8935-4475-A054-9DE0177C8580}">
      <dgm:prSet phldrT="[Text]"/>
      <dgm:spPr/>
      <dgm:t>
        <a:bodyPr/>
        <a:lstStyle/>
        <a:p>
          <a:r>
            <a:rPr lang="fa-IR"/>
            <a:t>تاکید بر پروژه های تحقیقاتی مشترک به جای تخصیص بودجه به موسسات تحقیقاتی خاص</a:t>
          </a:r>
          <a:endParaRPr lang="en-US"/>
        </a:p>
      </dgm:t>
    </dgm:pt>
    <dgm:pt modelId="{E6DC6A40-7CD8-46C0-9708-1DCEA2308E72}" type="parTrans" cxnId="{EE82423D-2F27-4D25-BF9F-0A0B8575D234}">
      <dgm:prSet/>
      <dgm:spPr/>
      <dgm:t>
        <a:bodyPr/>
        <a:lstStyle/>
        <a:p>
          <a:endParaRPr lang="en-US"/>
        </a:p>
      </dgm:t>
    </dgm:pt>
    <dgm:pt modelId="{F57E7040-1FE1-49A6-9B1C-E64105ADFD80}" type="sibTrans" cxnId="{EE82423D-2F27-4D25-BF9F-0A0B8575D234}">
      <dgm:prSet/>
      <dgm:spPr/>
      <dgm:t>
        <a:bodyPr/>
        <a:lstStyle/>
        <a:p>
          <a:endParaRPr lang="en-US"/>
        </a:p>
      </dgm:t>
    </dgm:pt>
    <dgm:pt modelId="{325A8853-24A2-4A8B-861C-FEE6BDC2C8AF}">
      <dgm:prSet phldrT="[Text]"/>
      <dgm:spPr/>
      <dgm:t>
        <a:bodyPr/>
        <a:lstStyle/>
        <a:p>
          <a:r>
            <a:rPr lang="fa-IR"/>
            <a:t>شناخت شایستگی های مرتبط بین بازیگران و بازاریابی بر اساس آن</a:t>
          </a:r>
          <a:endParaRPr lang="en-US"/>
        </a:p>
      </dgm:t>
    </dgm:pt>
    <dgm:pt modelId="{CFFEA912-5459-4A13-959D-85C695917D7C}" type="parTrans" cxnId="{85A6632F-4FC0-4B42-BF11-624CDCC04D5B}">
      <dgm:prSet/>
      <dgm:spPr/>
      <dgm:t>
        <a:bodyPr/>
        <a:lstStyle/>
        <a:p>
          <a:endParaRPr lang="en-US"/>
        </a:p>
      </dgm:t>
    </dgm:pt>
    <dgm:pt modelId="{762436D3-018E-4ED3-ABB0-A64D8993F00E}" type="sibTrans" cxnId="{85A6632F-4FC0-4B42-BF11-624CDCC04D5B}">
      <dgm:prSet/>
      <dgm:spPr/>
      <dgm:t>
        <a:bodyPr/>
        <a:lstStyle/>
        <a:p>
          <a:endParaRPr lang="en-US"/>
        </a:p>
      </dgm:t>
    </dgm:pt>
    <dgm:pt modelId="{081BD24A-9D9F-4725-AF11-C0848F5269C4}">
      <dgm:prSet phldrT="[Text]"/>
      <dgm:spPr/>
      <dgm:t>
        <a:bodyPr/>
        <a:lstStyle/>
        <a:p>
          <a:r>
            <a:rPr lang="fa-IR"/>
            <a:t>تغییر رویکرد از توجه به موسسات خاص به ساخت شبکه های همکاری</a:t>
          </a:r>
          <a:endParaRPr lang="en-US"/>
        </a:p>
      </dgm:t>
    </dgm:pt>
    <dgm:pt modelId="{447E6902-B244-4078-8346-4DE09FAE80E6}" type="parTrans" cxnId="{94BEFBC0-5742-4FEE-A2A8-76D2BDA21A36}">
      <dgm:prSet/>
      <dgm:spPr/>
      <dgm:t>
        <a:bodyPr/>
        <a:lstStyle/>
        <a:p>
          <a:endParaRPr lang="en-US"/>
        </a:p>
      </dgm:t>
    </dgm:pt>
    <dgm:pt modelId="{02C3FDFA-41B3-464D-9B3C-EC6F2A5CB0E9}" type="sibTrans" cxnId="{94BEFBC0-5742-4FEE-A2A8-76D2BDA21A36}">
      <dgm:prSet/>
      <dgm:spPr/>
      <dgm:t>
        <a:bodyPr/>
        <a:lstStyle/>
        <a:p>
          <a:endParaRPr lang="en-US"/>
        </a:p>
      </dgm:t>
    </dgm:pt>
    <dgm:pt modelId="{9B2F1DD6-D82C-423C-934C-05A3DBC5EB09}" type="pres">
      <dgm:prSet presAssocID="{EFBA4D0C-62C3-4FE6-BC3B-D3700C6C8770}" presName="outerComposite" presStyleCnt="0">
        <dgm:presLayoutVars>
          <dgm:chMax val="5"/>
          <dgm:dir val="rev"/>
          <dgm:resizeHandles val="exact"/>
        </dgm:presLayoutVars>
      </dgm:prSet>
      <dgm:spPr/>
    </dgm:pt>
    <dgm:pt modelId="{23F044BA-3D76-4B81-BBFB-310B5B9EE2FF}" type="pres">
      <dgm:prSet presAssocID="{EFBA4D0C-62C3-4FE6-BC3B-D3700C6C8770}" presName="dummyMaxCanvas" presStyleCnt="0">
        <dgm:presLayoutVars/>
      </dgm:prSet>
      <dgm:spPr/>
    </dgm:pt>
    <dgm:pt modelId="{366C1058-A227-4964-907E-1DF5181B6604}" type="pres">
      <dgm:prSet presAssocID="{EFBA4D0C-62C3-4FE6-BC3B-D3700C6C8770}" presName="FourNodes_1" presStyleLbl="node1" presStyleIdx="0" presStyleCnt="4">
        <dgm:presLayoutVars>
          <dgm:bulletEnabled val="1"/>
        </dgm:presLayoutVars>
      </dgm:prSet>
      <dgm:spPr/>
    </dgm:pt>
    <dgm:pt modelId="{09E1D235-43DC-4CD4-B2E7-A8BC957996AC}" type="pres">
      <dgm:prSet presAssocID="{EFBA4D0C-62C3-4FE6-BC3B-D3700C6C8770}" presName="FourNodes_2" presStyleLbl="node1" presStyleIdx="1" presStyleCnt="4">
        <dgm:presLayoutVars>
          <dgm:bulletEnabled val="1"/>
        </dgm:presLayoutVars>
      </dgm:prSet>
      <dgm:spPr/>
    </dgm:pt>
    <dgm:pt modelId="{4C681C8A-7786-46AA-8972-0607343B253B}" type="pres">
      <dgm:prSet presAssocID="{EFBA4D0C-62C3-4FE6-BC3B-D3700C6C8770}" presName="FourNodes_3" presStyleLbl="node1" presStyleIdx="2" presStyleCnt="4">
        <dgm:presLayoutVars>
          <dgm:bulletEnabled val="1"/>
        </dgm:presLayoutVars>
      </dgm:prSet>
      <dgm:spPr/>
    </dgm:pt>
    <dgm:pt modelId="{1B0EC8C3-3B7A-46CD-86EB-42F9C420D8A9}" type="pres">
      <dgm:prSet presAssocID="{EFBA4D0C-62C3-4FE6-BC3B-D3700C6C8770}" presName="FourNodes_4" presStyleLbl="node1" presStyleIdx="3" presStyleCnt="4">
        <dgm:presLayoutVars>
          <dgm:bulletEnabled val="1"/>
        </dgm:presLayoutVars>
      </dgm:prSet>
      <dgm:spPr/>
    </dgm:pt>
    <dgm:pt modelId="{D4B1B870-88FF-4697-A917-C3DEB8BA7894}" type="pres">
      <dgm:prSet presAssocID="{EFBA4D0C-62C3-4FE6-BC3B-D3700C6C8770}" presName="FourConn_1-2" presStyleLbl="fgAccFollowNode1" presStyleIdx="0" presStyleCnt="3">
        <dgm:presLayoutVars>
          <dgm:bulletEnabled val="1"/>
        </dgm:presLayoutVars>
      </dgm:prSet>
      <dgm:spPr/>
    </dgm:pt>
    <dgm:pt modelId="{C6F702E3-E129-4FC8-9427-16C109434F82}" type="pres">
      <dgm:prSet presAssocID="{EFBA4D0C-62C3-4FE6-BC3B-D3700C6C8770}" presName="FourConn_2-3" presStyleLbl="fgAccFollowNode1" presStyleIdx="1" presStyleCnt="3">
        <dgm:presLayoutVars>
          <dgm:bulletEnabled val="1"/>
        </dgm:presLayoutVars>
      </dgm:prSet>
      <dgm:spPr/>
    </dgm:pt>
    <dgm:pt modelId="{4537FB45-FE42-44A7-85C6-BCF4A8182D45}" type="pres">
      <dgm:prSet presAssocID="{EFBA4D0C-62C3-4FE6-BC3B-D3700C6C8770}" presName="FourConn_3-4" presStyleLbl="fgAccFollowNode1" presStyleIdx="2" presStyleCnt="3">
        <dgm:presLayoutVars>
          <dgm:bulletEnabled val="1"/>
        </dgm:presLayoutVars>
      </dgm:prSet>
      <dgm:spPr/>
    </dgm:pt>
    <dgm:pt modelId="{17FC2C1A-72BE-40DA-A05F-7465ED0614AD}" type="pres">
      <dgm:prSet presAssocID="{EFBA4D0C-62C3-4FE6-BC3B-D3700C6C8770}" presName="FourNodes_1_text" presStyleLbl="node1" presStyleIdx="3" presStyleCnt="4">
        <dgm:presLayoutVars>
          <dgm:bulletEnabled val="1"/>
        </dgm:presLayoutVars>
      </dgm:prSet>
      <dgm:spPr/>
    </dgm:pt>
    <dgm:pt modelId="{66E55A63-6460-4D44-A1C8-2F64B1B3651C}" type="pres">
      <dgm:prSet presAssocID="{EFBA4D0C-62C3-4FE6-BC3B-D3700C6C8770}" presName="FourNodes_2_text" presStyleLbl="node1" presStyleIdx="3" presStyleCnt="4">
        <dgm:presLayoutVars>
          <dgm:bulletEnabled val="1"/>
        </dgm:presLayoutVars>
      </dgm:prSet>
      <dgm:spPr/>
    </dgm:pt>
    <dgm:pt modelId="{3AFA5D38-E1A6-4FBA-84B4-B184FE53F18E}" type="pres">
      <dgm:prSet presAssocID="{EFBA4D0C-62C3-4FE6-BC3B-D3700C6C8770}" presName="FourNodes_3_text" presStyleLbl="node1" presStyleIdx="3" presStyleCnt="4">
        <dgm:presLayoutVars>
          <dgm:bulletEnabled val="1"/>
        </dgm:presLayoutVars>
      </dgm:prSet>
      <dgm:spPr/>
    </dgm:pt>
    <dgm:pt modelId="{0EF8AC81-EB07-49A4-9171-8191CE877EDC}" type="pres">
      <dgm:prSet presAssocID="{EFBA4D0C-62C3-4FE6-BC3B-D3700C6C8770}" presName="FourNodes_4_text" presStyleLbl="node1" presStyleIdx="3" presStyleCnt="4">
        <dgm:presLayoutVars>
          <dgm:bulletEnabled val="1"/>
        </dgm:presLayoutVars>
      </dgm:prSet>
      <dgm:spPr/>
    </dgm:pt>
  </dgm:ptLst>
  <dgm:cxnLst>
    <dgm:cxn modelId="{FD776212-C021-487D-9DA8-BE669A7F7F90}" type="presOf" srcId="{F57E7040-1FE1-49A6-9B1C-E64105ADFD80}" destId="{C6F702E3-E129-4FC8-9427-16C109434F82}" srcOrd="0" destOrd="0" presId="urn:microsoft.com/office/officeart/2005/8/layout/vProcess5"/>
    <dgm:cxn modelId="{85A6632F-4FC0-4B42-BF11-624CDCC04D5B}" srcId="{EFBA4D0C-62C3-4FE6-BC3B-D3700C6C8770}" destId="{325A8853-24A2-4A8B-861C-FEE6BDC2C8AF}" srcOrd="2" destOrd="0" parTransId="{CFFEA912-5459-4A13-959D-85C695917D7C}" sibTransId="{762436D3-018E-4ED3-ABB0-A64D8993F00E}"/>
    <dgm:cxn modelId="{7304802F-C2AF-4862-B33F-49546786DA8F}" type="presOf" srcId="{325A8853-24A2-4A8B-861C-FEE6BDC2C8AF}" destId="{3AFA5D38-E1A6-4FBA-84B4-B184FE53F18E}" srcOrd="1" destOrd="0" presId="urn:microsoft.com/office/officeart/2005/8/layout/vProcess5"/>
    <dgm:cxn modelId="{EE82423D-2F27-4D25-BF9F-0A0B8575D234}" srcId="{EFBA4D0C-62C3-4FE6-BC3B-D3700C6C8770}" destId="{25928998-8935-4475-A054-9DE0177C8580}" srcOrd="1" destOrd="0" parTransId="{E6DC6A40-7CD8-46C0-9708-1DCEA2308E72}" sibTransId="{F57E7040-1FE1-49A6-9B1C-E64105ADFD80}"/>
    <dgm:cxn modelId="{2CEDA278-68CF-4C14-ADBF-642D9768281E}" type="presOf" srcId="{77113450-AFCF-438E-88D9-FF8035D59997}" destId="{17FC2C1A-72BE-40DA-A05F-7465ED0614AD}" srcOrd="1" destOrd="0" presId="urn:microsoft.com/office/officeart/2005/8/layout/vProcess5"/>
    <dgm:cxn modelId="{1C638B7C-71AB-4BB2-AE8E-852409070A72}" type="presOf" srcId="{EFBA4D0C-62C3-4FE6-BC3B-D3700C6C8770}" destId="{9B2F1DD6-D82C-423C-934C-05A3DBC5EB09}" srcOrd="0" destOrd="0" presId="urn:microsoft.com/office/officeart/2005/8/layout/vProcess5"/>
    <dgm:cxn modelId="{CD3FB1A3-787F-410B-A21B-EFCDAA3E655C}" type="presOf" srcId="{77113450-AFCF-438E-88D9-FF8035D59997}" destId="{366C1058-A227-4964-907E-1DF5181B6604}" srcOrd="0" destOrd="0" presId="urn:microsoft.com/office/officeart/2005/8/layout/vProcess5"/>
    <dgm:cxn modelId="{42AA21AC-619C-455A-8B26-29BF7BF87AD3}" type="presOf" srcId="{081BD24A-9D9F-4725-AF11-C0848F5269C4}" destId="{1B0EC8C3-3B7A-46CD-86EB-42F9C420D8A9}" srcOrd="0" destOrd="0" presId="urn:microsoft.com/office/officeart/2005/8/layout/vProcess5"/>
    <dgm:cxn modelId="{32D135AC-DDD3-45D4-A6B0-9CBB85E49DEF}" srcId="{EFBA4D0C-62C3-4FE6-BC3B-D3700C6C8770}" destId="{77113450-AFCF-438E-88D9-FF8035D59997}" srcOrd="0" destOrd="0" parTransId="{EBF9ECA9-763E-406A-A494-72729B447A38}" sibTransId="{6891F80D-19CA-4F01-9B2D-6619C4BF7B34}"/>
    <dgm:cxn modelId="{E923A2B2-176C-48B4-A30B-8BA3F92D5629}" type="presOf" srcId="{25928998-8935-4475-A054-9DE0177C8580}" destId="{09E1D235-43DC-4CD4-B2E7-A8BC957996AC}" srcOrd="0" destOrd="0" presId="urn:microsoft.com/office/officeart/2005/8/layout/vProcess5"/>
    <dgm:cxn modelId="{94BEFBC0-5742-4FEE-A2A8-76D2BDA21A36}" srcId="{EFBA4D0C-62C3-4FE6-BC3B-D3700C6C8770}" destId="{081BD24A-9D9F-4725-AF11-C0848F5269C4}" srcOrd="3" destOrd="0" parTransId="{447E6902-B244-4078-8346-4DE09FAE80E6}" sibTransId="{02C3FDFA-41B3-464D-9B3C-EC6F2A5CB0E9}"/>
    <dgm:cxn modelId="{4336C7CF-AD9F-406D-8AE5-50E447315967}" type="presOf" srcId="{25928998-8935-4475-A054-9DE0177C8580}" destId="{66E55A63-6460-4D44-A1C8-2F64B1B3651C}" srcOrd="1" destOrd="0" presId="urn:microsoft.com/office/officeart/2005/8/layout/vProcess5"/>
    <dgm:cxn modelId="{13E413E5-3AA9-466A-992C-5C92BB093A06}" type="presOf" srcId="{762436D3-018E-4ED3-ABB0-A64D8993F00E}" destId="{4537FB45-FE42-44A7-85C6-BCF4A8182D45}" srcOrd="0" destOrd="0" presId="urn:microsoft.com/office/officeart/2005/8/layout/vProcess5"/>
    <dgm:cxn modelId="{07C226E6-C963-4EEB-BF0C-8C74BD7EFD82}" type="presOf" srcId="{6891F80D-19CA-4F01-9B2D-6619C4BF7B34}" destId="{D4B1B870-88FF-4697-A917-C3DEB8BA7894}" srcOrd="0" destOrd="0" presId="urn:microsoft.com/office/officeart/2005/8/layout/vProcess5"/>
    <dgm:cxn modelId="{842740EF-4032-493E-9755-DADC8FE49E87}" type="presOf" srcId="{325A8853-24A2-4A8B-861C-FEE6BDC2C8AF}" destId="{4C681C8A-7786-46AA-8972-0607343B253B}" srcOrd="0" destOrd="0" presId="urn:microsoft.com/office/officeart/2005/8/layout/vProcess5"/>
    <dgm:cxn modelId="{390129FD-0E29-4CD7-B9EE-2D288F62FD15}" type="presOf" srcId="{081BD24A-9D9F-4725-AF11-C0848F5269C4}" destId="{0EF8AC81-EB07-49A4-9171-8191CE877EDC}" srcOrd="1" destOrd="0" presId="urn:microsoft.com/office/officeart/2005/8/layout/vProcess5"/>
    <dgm:cxn modelId="{E61D444E-4403-43C3-BF73-9AD2910C4D57}" type="presParOf" srcId="{9B2F1DD6-D82C-423C-934C-05A3DBC5EB09}" destId="{23F044BA-3D76-4B81-BBFB-310B5B9EE2FF}" srcOrd="0" destOrd="0" presId="urn:microsoft.com/office/officeart/2005/8/layout/vProcess5"/>
    <dgm:cxn modelId="{1BB3C3F3-4B87-4D64-A3E1-5A9651F5FE5D}" type="presParOf" srcId="{9B2F1DD6-D82C-423C-934C-05A3DBC5EB09}" destId="{366C1058-A227-4964-907E-1DF5181B6604}" srcOrd="1" destOrd="0" presId="urn:microsoft.com/office/officeart/2005/8/layout/vProcess5"/>
    <dgm:cxn modelId="{3E692412-E8CE-48B6-A2D8-6331B844F356}" type="presParOf" srcId="{9B2F1DD6-D82C-423C-934C-05A3DBC5EB09}" destId="{09E1D235-43DC-4CD4-B2E7-A8BC957996AC}" srcOrd="2" destOrd="0" presId="urn:microsoft.com/office/officeart/2005/8/layout/vProcess5"/>
    <dgm:cxn modelId="{36AF70A9-7DE3-416E-883C-13132A517C67}" type="presParOf" srcId="{9B2F1DD6-D82C-423C-934C-05A3DBC5EB09}" destId="{4C681C8A-7786-46AA-8972-0607343B253B}" srcOrd="3" destOrd="0" presId="urn:microsoft.com/office/officeart/2005/8/layout/vProcess5"/>
    <dgm:cxn modelId="{0E3F3795-DD70-42CB-B04E-E01A7247D1F3}" type="presParOf" srcId="{9B2F1DD6-D82C-423C-934C-05A3DBC5EB09}" destId="{1B0EC8C3-3B7A-46CD-86EB-42F9C420D8A9}" srcOrd="4" destOrd="0" presId="urn:microsoft.com/office/officeart/2005/8/layout/vProcess5"/>
    <dgm:cxn modelId="{60F23582-30E2-4A35-86EE-EE243D8118A0}" type="presParOf" srcId="{9B2F1DD6-D82C-423C-934C-05A3DBC5EB09}" destId="{D4B1B870-88FF-4697-A917-C3DEB8BA7894}" srcOrd="5" destOrd="0" presId="urn:microsoft.com/office/officeart/2005/8/layout/vProcess5"/>
    <dgm:cxn modelId="{6F72C929-B7AF-4127-86B0-EF60A7791E18}" type="presParOf" srcId="{9B2F1DD6-D82C-423C-934C-05A3DBC5EB09}" destId="{C6F702E3-E129-4FC8-9427-16C109434F82}" srcOrd="6" destOrd="0" presId="urn:microsoft.com/office/officeart/2005/8/layout/vProcess5"/>
    <dgm:cxn modelId="{FCCDF476-A145-45DC-95DE-38F7884A6628}" type="presParOf" srcId="{9B2F1DD6-D82C-423C-934C-05A3DBC5EB09}" destId="{4537FB45-FE42-44A7-85C6-BCF4A8182D45}" srcOrd="7" destOrd="0" presId="urn:microsoft.com/office/officeart/2005/8/layout/vProcess5"/>
    <dgm:cxn modelId="{003BCF75-DA34-4411-B7EC-BB3E47F05BCA}" type="presParOf" srcId="{9B2F1DD6-D82C-423C-934C-05A3DBC5EB09}" destId="{17FC2C1A-72BE-40DA-A05F-7465ED0614AD}" srcOrd="8" destOrd="0" presId="urn:microsoft.com/office/officeart/2005/8/layout/vProcess5"/>
    <dgm:cxn modelId="{63BFAEA4-D63A-4810-B41C-B2F8187CB322}" type="presParOf" srcId="{9B2F1DD6-D82C-423C-934C-05A3DBC5EB09}" destId="{66E55A63-6460-4D44-A1C8-2F64B1B3651C}" srcOrd="9" destOrd="0" presId="urn:microsoft.com/office/officeart/2005/8/layout/vProcess5"/>
    <dgm:cxn modelId="{5A975CF6-3D1A-4771-A55E-878E91A4F11B}" type="presParOf" srcId="{9B2F1DD6-D82C-423C-934C-05A3DBC5EB09}" destId="{3AFA5D38-E1A6-4FBA-84B4-B184FE53F18E}" srcOrd="10" destOrd="0" presId="urn:microsoft.com/office/officeart/2005/8/layout/vProcess5"/>
    <dgm:cxn modelId="{08A4E697-9ED9-4465-943F-B5017B6D7B68}" type="presParOf" srcId="{9B2F1DD6-D82C-423C-934C-05A3DBC5EB09}" destId="{0EF8AC81-EB07-49A4-9171-8191CE877EDC}"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81AB363-E3EB-4434-92E7-741B48F11325}" type="doc">
      <dgm:prSet loTypeId="urn:microsoft.com/office/officeart/2005/8/layout/vList3" loCatId="list" qsTypeId="urn:microsoft.com/office/officeart/2005/8/quickstyle/simple3" qsCatId="simple" csTypeId="urn:microsoft.com/office/officeart/2005/8/colors/accent6_5" csCatId="accent6" phldr="1"/>
      <dgm:spPr/>
    </dgm:pt>
    <dgm:pt modelId="{27F30D1A-4083-4A89-9D97-D799920816FD}">
      <dgm:prSet phldrT="[Text]"/>
      <dgm:spPr/>
      <dgm:t>
        <a:bodyPr/>
        <a:lstStyle/>
        <a:p>
          <a:pPr algn="just" rtl="1"/>
          <a:r>
            <a:rPr lang="fa-IR" b="0" i="0" u="none"/>
            <a:t>مجمع الجزایر ژاپن در شرق آسیا قرار دارد و با دریایی به همین نام از ساحل شرقی قاره آسیا جدا شده‌است. کشور ژاپن از بیش از ۶۸۰۰ جزیره تشکیل شده که تنها ۳۴۰ جزیره آن بیش از یک کیلومتر مربع وسعت دارند. چهار جزیره هوکایدو، هونشو، شیکوکو و کیوشو ۹۸٪ مساحت ژاپن تشکیل شده‌است. </a:t>
          </a:r>
          <a:endParaRPr lang="en-US" u="none" dirty="0"/>
        </a:p>
      </dgm:t>
    </dgm:pt>
    <dgm:pt modelId="{E2080AFF-9FBB-4924-B77D-DC71EACBDC62}" type="parTrans" cxnId="{1DDA593F-0597-4F9A-8C66-1C128F8B0B58}">
      <dgm:prSet/>
      <dgm:spPr/>
      <dgm:t>
        <a:bodyPr/>
        <a:lstStyle/>
        <a:p>
          <a:endParaRPr lang="en-US"/>
        </a:p>
      </dgm:t>
    </dgm:pt>
    <dgm:pt modelId="{737222FD-FF09-49E7-8627-26E8692D2386}" type="sibTrans" cxnId="{1DDA593F-0597-4F9A-8C66-1C128F8B0B58}">
      <dgm:prSet/>
      <dgm:spPr/>
      <dgm:t>
        <a:bodyPr/>
        <a:lstStyle/>
        <a:p>
          <a:endParaRPr lang="en-US"/>
        </a:p>
      </dgm:t>
    </dgm:pt>
    <dgm:pt modelId="{9DA7E864-9250-47E3-83FB-6F16C8C06F1D}">
      <dgm:prSet phldrT="[Text]"/>
      <dgm:spPr/>
      <dgm:t>
        <a:bodyPr/>
        <a:lstStyle/>
        <a:p>
          <a:pPr algn="just" rtl="1"/>
          <a:r>
            <a:rPr lang="fa-IR" b="0" i="0" u="none"/>
            <a:t>۶۸٪ مساحت کشور ژاپن کوهستانی است. یک دهم کل آتشفشانهای جهان در ژاپن قرار دارند و به همین دلیل از زلزله خیزترین مناطق جهان به شمار می‌آید. این کشور در تابستان و پاییز اغلب شاهد گردبادهای عظیم و توفان های شدید گرمسیری است. به دلیل مجاورت با اقیانوس زلزله‌های شدید زیرآبی می‌توانند در آنجا امواج عظیم و جذر و مدی ویرانگر به نام سونامی ایجاد کنند.</a:t>
          </a:r>
          <a:endParaRPr lang="en-US" u="none" dirty="0"/>
        </a:p>
      </dgm:t>
    </dgm:pt>
    <dgm:pt modelId="{8ACB91C0-7B59-41E2-8868-1E250103539E}" type="parTrans" cxnId="{BF9C25BA-38ED-4955-8AD5-FB7AEBB03D64}">
      <dgm:prSet/>
      <dgm:spPr/>
      <dgm:t>
        <a:bodyPr/>
        <a:lstStyle/>
        <a:p>
          <a:endParaRPr lang="en-US"/>
        </a:p>
      </dgm:t>
    </dgm:pt>
    <dgm:pt modelId="{758991FD-37E3-4588-9382-C024BEDD4831}" type="sibTrans" cxnId="{BF9C25BA-38ED-4955-8AD5-FB7AEBB03D64}">
      <dgm:prSet/>
      <dgm:spPr/>
      <dgm:t>
        <a:bodyPr/>
        <a:lstStyle/>
        <a:p>
          <a:endParaRPr lang="en-US"/>
        </a:p>
      </dgm:t>
    </dgm:pt>
    <dgm:pt modelId="{6793168F-510F-4D25-ADD7-BBAC7FFF48F4}">
      <dgm:prSet phldrT="[Text]"/>
      <dgm:spPr/>
      <dgm:t>
        <a:bodyPr/>
        <a:lstStyle/>
        <a:p>
          <a:pPr algn="just" rtl="1"/>
          <a:r>
            <a:rPr lang="fa-IR" b="0" i="0" u="none"/>
            <a:t>کشور ژاپن کمتر یک چهارم ایران وسعت دارد و به لحاظ منابع طبیعی، مواد معدنی و ثروت‌های زمینی و زیرزمینی از فقیرترین کشورهای جهان به‌شمار می‌آید. این کشور بر اساس اعلام صندوق بین المللی پول در سال 2023 با 4.40 تریلیون دلار تولید ناخالص داخلی سومین اقتصاد بزرگ دنیاست. این کشور که با پیشتازی زایباتسوها توانست یکی از پایه های معجزه آسیایی در دهه 1980 باشد، امروزه نیز یکی از کشورهای موفق در توسعه سیاست های خوشه ای می باشد.</a:t>
          </a:r>
          <a:endParaRPr lang="en-US" dirty="0"/>
        </a:p>
      </dgm:t>
    </dgm:pt>
    <dgm:pt modelId="{61952EB5-4728-48B8-B7D2-634F54307913}" type="parTrans" cxnId="{01BA4316-3C32-4C78-BA8E-01B88B09639F}">
      <dgm:prSet/>
      <dgm:spPr/>
      <dgm:t>
        <a:bodyPr/>
        <a:lstStyle/>
        <a:p>
          <a:endParaRPr lang="en-US"/>
        </a:p>
      </dgm:t>
    </dgm:pt>
    <dgm:pt modelId="{3C852756-A672-445E-8074-3026FF6E3BE5}" type="sibTrans" cxnId="{01BA4316-3C32-4C78-BA8E-01B88B09639F}">
      <dgm:prSet/>
      <dgm:spPr/>
      <dgm:t>
        <a:bodyPr/>
        <a:lstStyle/>
        <a:p>
          <a:endParaRPr lang="en-US"/>
        </a:p>
      </dgm:t>
    </dgm:pt>
    <dgm:pt modelId="{BAB33FD6-4692-4436-BDC0-FBBE410C3214}" type="pres">
      <dgm:prSet presAssocID="{781AB363-E3EB-4434-92E7-741B48F11325}" presName="linearFlow" presStyleCnt="0">
        <dgm:presLayoutVars>
          <dgm:dir val="rev"/>
          <dgm:resizeHandles val="exact"/>
        </dgm:presLayoutVars>
      </dgm:prSet>
      <dgm:spPr/>
    </dgm:pt>
    <dgm:pt modelId="{A2679574-A527-40A9-AD78-6D72FD3BBB6E}" type="pres">
      <dgm:prSet presAssocID="{27F30D1A-4083-4A89-9D97-D799920816FD}" presName="composite" presStyleCnt="0"/>
      <dgm:spPr/>
    </dgm:pt>
    <dgm:pt modelId="{E3CE3653-5F4A-43D2-BC9A-CA9DC5C57488}" type="pres">
      <dgm:prSet presAssocID="{27F30D1A-4083-4A89-9D97-D799920816FD}" presName="imgShp" presStyleLbl="fgImgPlace1" presStyleIdx="0" presStyleCnt="3" custLinFactNeighborX="31208" custLinFactNeighborY="-2464"/>
      <dgm:spPr>
        <a:blipFill rotWithShape="1">
          <a:blip xmlns:r="http://schemas.openxmlformats.org/officeDocument/2006/relationships" r:embed="rId1"/>
          <a:srcRect/>
          <a:stretch>
            <a:fillRect l="-25000" r="-25000"/>
          </a:stretch>
        </a:blipFill>
      </dgm:spPr>
    </dgm:pt>
    <dgm:pt modelId="{79F6ED8D-BB8C-4D41-83BE-41159DD2A14D}" type="pres">
      <dgm:prSet presAssocID="{27F30D1A-4083-4A89-9D97-D799920816FD}" presName="txShp" presStyleLbl="node1" presStyleIdx="0" presStyleCnt="3" custScaleX="115603">
        <dgm:presLayoutVars>
          <dgm:bulletEnabled val="1"/>
        </dgm:presLayoutVars>
      </dgm:prSet>
      <dgm:spPr/>
    </dgm:pt>
    <dgm:pt modelId="{E6680F00-FF35-4BD6-830E-AFD4E38DACB8}" type="pres">
      <dgm:prSet presAssocID="{737222FD-FF09-49E7-8627-26E8692D2386}" presName="spacing" presStyleCnt="0"/>
      <dgm:spPr/>
    </dgm:pt>
    <dgm:pt modelId="{6AF68D9F-A58E-4C9F-85B2-3DB60F8E4026}" type="pres">
      <dgm:prSet presAssocID="{9DA7E864-9250-47E3-83FB-6F16C8C06F1D}" presName="composite" presStyleCnt="0"/>
      <dgm:spPr/>
    </dgm:pt>
    <dgm:pt modelId="{4CB40AA7-AB03-4612-8134-FB1E6C1C44F3}" type="pres">
      <dgm:prSet presAssocID="{9DA7E864-9250-47E3-83FB-6F16C8C06F1D}" presName="imgShp" presStyleLbl="fgImgPlace1" presStyleIdx="1" presStyleCnt="3" custLinFactNeighborX="55024" custLinFactNeighborY="-3285"/>
      <dgm:spPr>
        <a:blipFill rotWithShape="1">
          <a:blip xmlns:r="http://schemas.openxmlformats.org/officeDocument/2006/relationships" r:embed="rId2"/>
          <a:srcRect/>
          <a:stretch>
            <a:fillRect l="-26000" r="-26000"/>
          </a:stretch>
        </a:blipFill>
      </dgm:spPr>
    </dgm:pt>
    <dgm:pt modelId="{747B016D-0031-4C07-A1E3-21762E1C690D}" type="pres">
      <dgm:prSet presAssocID="{9DA7E864-9250-47E3-83FB-6F16C8C06F1D}" presName="txShp" presStyleLbl="node1" presStyleIdx="1" presStyleCnt="3" custScaleX="118651">
        <dgm:presLayoutVars>
          <dgm:bulletEnabled val="1"/>
        </dgm:presLayoutVars>
      </dgm:prSet>
      <dgm:spPr/>
    </dgm:pt>
    <dgm:pt modelId="{DF6CF6D2-4048-4478-98AF-26BB28E13D50}" type="pres">
      <dgm:prSet presAssocID="{758991FD-37E3-4588-9382-C024BEDD4831}" presName="spacing" presStyleCnt="0"/>
      <dgm:spPr/>
    </dgm:pt>
    <dgm:pt modelId="{2329AAC9-35E4-4F0E-8877-F7062DC1425D}" type="pres">
      <dgm:prSet presAssocID="{6793168F-510F-4D25-ADD7-BBAC7FFF48F4}" presName="composite" presStyleCnt="0"/>
      <dgm:spPr/>
    </dgm:pt>
    <dgm:pt modelId="{FF041D87-FC07-4127-A094-59A081DD4CC2}" type="pres">
      <dgm:prSet presAssocID="{6793168F-510F-4D25-ADD7-BBAC7FFF48F4}" presName="imgShp" presStyleLbl="fgImgPlace1" presStyleIdx="2" presStyleCnt="3" custLinFactNeighborX="80483" custLinFactNeighborY="-2464"/>
      <dgm:spPr>
        <a:blipFill rotWithShape="1">
          <a:blip xmlns:r="http://schemas.openxmlformats.org/officeDocument/2006/relationships" r:embed="rId3"/>
          <a:srcRect/>
          <a:stretch>
            <a:fillRect l="-3000" r="-3000"/>
          </a:stretch>
        </a:blipFill>
      </dgm:spPr>
    </dgm:pt>
    <dgm:pt modelId="{73931859-29FD-4170-9247-DEE363F1365E}" type="pres">
      <dgm:prSet presAssocID="{6793168F-510F-4D25-ADD7-BBAC7FFF48F4}" presName="txShp" presStyleLbl="node1" presStyleIdx="2" presStyleCnt="3" custScaleX="120290">
        <dgm:presLayoutVars>
          <dgm:bulletEnabled val="1"/>
        </dgm:presLayoutVars>
      </dgm:prSet>
      <dgm:spPr/>
    </dgm:pt>
  </dgm:ptLst>
  <dgm:cxnLst>
    <dgm:cxn modelId="{01BA4316-3C32-4C78-BA8E-01B88B09639F}" srcId="{781AB363-E3EB-4434-92E7-741B48F11325}" destId="{6793168F-510F-4D25-ADD7-BBAC7FFF48F4}" srcOrd="2" destOrd="0" parTransId="{61952EB5-4728-48B8-B7D2-634F54307913}" sibTransId="{3C852756-A672-445E-8074-3026FF6E3BE5}"/>
    <dgm:cxn modelId="{1DDA593F-0597-4F9A-8C66-1C128F8B0B58}" srcId="{781AB363-E3EB-4434-92E7-741B48F11325}" destId="{27F30D1A-4083-4A89-9D97-D799920816FD}" srcOrd="0" destOrd="0" parTransId="{E2080AFF-9FBB-4924-B77D-DC71EACBDC62}" sibTransId="{737222FD-FF09-49E7-8627-26E8692D2386}"/>
    <dgm:cxn modelId="{4B5D986B-EC47-4C76-988F-3D9EEF92FDE9}" type="presOf" srcId="{27F30D1A-4083-4A89-9D97-D799920816FD}" destId="{79F6ED8D-BB8C-4D41-83BE-41159DD2A14D}" srcOrd="0" destOrd="0" presId="urn:microsoft.com/office/officeart/2005/8/layout/vList3"/>
    <dgm:cxn modelId="{D4B8AF75-8F68-4175-B55E-1B4A36C8E739}" type="presOf" srcId="{9DA7E864-9250-47E3-83FB-6F16C8C06F1D}" destId="{747B016D-0031-4C07-A1E3-21762E1C690D}" srcOrd="0" destOrd="0" presId="urn:microsoft.com/office/officeart/2005/8/layout/vList3"/>
    <dgm:cxn modelId="{281C6396-D7A2-4B2F-BF3B-BE2C9E04C66B}" type="presOf" srcId="{781AB363-E3EB-4434-92E7-741B48F11325}" destId="{BAB33FD6-4692-4436-BDC0-FBBE410C3214}" srcOrd="0" destOrd="0" presId="urn:microsoft.com/office/officeart/2005/8/layout/vList3"/>
    <dgm:cxn modelId="{AF51C9B3-ADE6-4E66-957C-4D945DC4724F}" type="presOf" srcId="{6793168F-510F-4D25-ADD7-BBAC7FFF48F4}" destId="{73931859-29FD-4170-9247-DEE363F1365E}" srcOrd="0" destOrd="0" presId="urn:microsoft.com/office/officeart/2005/8/layout/vList3"/>
    <dgm:cxn modelId="{BF9C25BA-38ED-4955-8AD5-FB7AEBB03D64}" srcId="{781AB363-E3EB-4434-92E7-741B48F11325}" destId="{9DA7E864-9250-47E3-83FB-6F16C8C06F1D}" srcOrd="1" destOrd="0" parTransId="{8ACB91C0-7B59-41E2-8868-1E250103539E}" sibTransId="{758991FD-37E3-4588-9382-C024BEDD4831}"/>
    <dgm:cxn modelId="{03EB6DC3-AA00-4FF9-9F7C-132BB7C93426}" type="presParOf" srcId="{BAB33FD6-4692-4436-BDC0-FBBE410C3214}" destId="{A2679574-A527-40A9-AD78-6D72FD3BBB6E}" srcOrd="0" destOrd="0" presId="urn:microsoft.com/office/officeart/2005/8/layout/vList3"/>
    <dgm:cxn modelId="{0B50512D-2FB6-4B88-B9F7-0C65069E317F}" type="presParOf" srcId="{A2679574-A527-40A9-AD78-6D72FD3BBB6E}" destId="{E3CE3653-5F4A-43D2-BC9A-CA9DC5C57488}" srcOrd="0" destOrd="0" presId="urn:microsoft.com/office/officeart/2005/8/layout/vList3"/>
    <dgm:cxn modelId="{A5CDF400-F97D-4F84-8B31-3D3BDF6AB8D1}" type="presParOf" srcId="{A2679574-A527-40A9-AD78-6D72FD3BBB6E}" destId="{79F6ED8D-BB8C-4D41-83BE-41159DD2A14D}" srcOrd="1" destOrd="0" presId="urn:microsoft.com/office/officeart/2005/8/layout/vList3"/>
    <dgm:cxn modelId="{258F4356-69FE-4D01-8CAD-65178CF2B6F2}" type="presParOf" srcId="{BAB33FD6-4692-4436-BDC0-FBBE410C3214}" destId="{E6680F00-FF35-4BD6-830E-AFD4E38DACB8}" srcOrd="1" destOrd="0" presId="urn:microsoft.com/office/officeart/2005/8/layout/vList3"/>
    <dgm:cxn modelId="{F073DA06-A930-4DD4-8F83-CCA7D82C96B5}" type="presParOf" srcId="{BAB33FD6-4692-4436-BDC0-FBBE410C3214}" destId="{6AF68D9F-A58E-4C9F-85B2-3DB60F8E4026}" srcOrd="2" destOrd="0" presId="urn:microsoft.com/office/officeart/2005/8/layout/vList3"/>
    <dgm:cxn modelId="{16EFD9B7-2B6B-418A-AE92-B57CC2DAF3C2}" type="presParOf" srcId="{6AF68D9F-A58E-4C9F-85B2-3DB60F8E4026}" destId="{4CB40AA7-AB03-4612-8134-FB1E6C1C44F3}" srcOrd="0" destOrd="0" presId="urn:microsoft.com/office/officeart/2005/8/layout/vList3"/>
    <dgm:cxn modelId="{08BB8537-C828-41C0-B4CA-F431A9501EC1}" type="presParOf" srcId="{6AF68D9F-A58E-4C9F-85B2-3DB60F8E4026}" destId="{747B016D-0031-4C07-A1E3-21762E1C690D}" srcOrd="1" destOrd="0" presId="urn:microsoft.com/office/officeart/2005/8/layout/vList3"/>
    <dgm:cxn modelId="{1EC11B60-42E1-4367-B52C-067DA79C540A}" type="presParOf" srcId="{BAB33FD6-4692-4436-BDC0-FBBE410C3214}" destId="{DF6CF6D2-4048-4478-98AF-26BB28E13D50}" srcOrd="3" destOrd="0" presId="urn:microsoft.com/office/officeart/2005/8/layout/vList3"/>
    <dgm:cxn modelId="{F74AD465-12EB-4E59-8698-10EB71B8E0A5}" type="presParOf" srcId="{BAB33FD6-4692-4436-BDC0-FBBE410C3214}" destId="{2329AAC9-35E4-4F0E-8877-F7062DC1425D}" srcOrd="4" destOrd="0" presId="urn:microsoft.com/office/officeart/2005/8/layout/vList3"/>
    <dgm:cxn modelId="{36E580F7-0CB5-4D9E-9637-70DBE6712B1A}" type="presParOf" srcId="{2329AAC9-35E4-4F0E-8877-F7062DC1425D}" destId="{FF041D87-FC07-4127-A094-59A081DD4CC2}" srcOrd="0" destOrd="0" presId="urn:microsoft.com/office/officeart/2005/8/layout/vList3"/>
    <dgm:cxn modelId="{7ACB081F-B094-4AC1-B555-392398A6E1E0}" type="presParOf" srcId="{2329AAC9-35E4-4F0E-8877-F7062DC1425D}" destId="{73931859-29FD-4170-9247-DEE363F1365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AE6894B-03F8-41D3-B7FA-B1BE26402340}" type="doc">
      <dgm:prSet loTypeId="urn:microsoft.com/office/officeart/2005/8/layout/radial4" loCatId="relationship" qsTypeId="urn:microsoft.com/office/officeart/2005/8/quickstyle/simple1" qsCatId="simple" csTypeId="urn:microsoft.com/office/officeart/2005/8/colors/colorful3" csCatId="colorful" phldr="1"/>
      <dgm:spPr/>
      <dgm:t>
        <a:bodyPr/>
        <a:lstStyle/>
        <a:p>
          <a:endParaRPr lang="en-US"/>
        </a:p>
      </dgm:t>
    </dgm:pt>
    <dgm:pt modelId="{F829FD22-71B9-4203-AD1D-96362DF731A1}">
      <dgm:prSet phldrT="[Text]"/>
      <dgm:spPr/>
      <dgm:t>
        <a:bodyPr/>
        <a:lstStyle/>
        <a:p>
          <a:r>
            <a:rPr lang="fa-IR" dirty="0"/>
            <a:t>خوشه ها پیشران رشد نوآوری و رقابت منطقه ای</a:t>
          </a:r>
          <a:endParaRPr lang="en-US" dirty="0"/>
        </a:p>
      </dgm:t>
    </dgm:pt>
    <dgm:pt modelId="{7B41B7F9-7CBF-4B0A-9736-8C87CBFCE635}" type="parTrans" cxnId="{654BCE73-1422-4F29-BF16-C154F8FE6832}">
      <dgm:prSet/>
      <dgm:spPr/>
      <dgm:t>
        <a:bodyPr/>
        <a:lstStyle/>
        <a:p>
          <a:endParaRPr lang="en-US"/>
        </a:p>
      </dgm:t>
    </dgm:pt>
    <dgm:pt modelId="{DE9498DE-9EEC-4CBE-88C0-1DD9769A4E39}" type="sibTrans" cxnId="{654BCE73-1422-4F29-BF16-C154F8FE6832}">
      <dgm:prSet/>
      <dgm:spPr/>
      <dgm:t>
        <a:bodyPr/>
        <a:lstStyle/>
        <a:p>
          <a:endParaRPr lang="en-US"/>
        </a:p>
      </dgm:t>
    </dgm:pt>
    <dgm:pt modelId="{3332F75F-4E72-4BB1-8581-B6F040312403}">
      <dgm:prSet phldrT="[Text]"/>
      <dgm:spPr/>
      <dgm:t>
        <a:bodyPr/>
        <a:lstStyle/>
        <a:p>
          <a:r>
            <a:rPr lang="fa-IR" dirty="0"/>
            <a:t>برنامه توسعه خوشه های دانشی</a:t>
          </a:r>
          <a:endParaRPr lang="en-US" dirty="0"/>
        </a:p>
      </dgm:t>
    </dgm:pt>
    <dgm:pt modelId="{EE5FFFE4-C15B-4D4C-8D63-47A57D789CC7}" type="parTrans" cxnId="{8FFCED58-EC27-47FE-A0AF-9C31A271E565}">
      <dgm:prSet/>
      <dgm:spPr/>
      <dgm:t>
        <a:bodyPr/>
        <a:lstStyle/>
        <a:p>
          <a:endParaRPr lang="en-US"/>
        </a:p>
      </dgm:t>
    </dgm:pt>
    <dgm:pt modelId="{3AFD4487-F4BA-446F-AAD5-05DEE05C118C}" type="sibTrans" cxnId="{8FFCED58-EC27-47FE-A0AF-9C31A271E565}">
      <dgm:prSet/>
      <dgm:spPr/>
      <dgm:t>
        <a:bodyPr/>
        <a:lstStyle/>
        <a:p>
          <a:endParaRPr lang="en-US"/>
        </a:p>
      </dgm:t>
    </dgm:pt>
    <dgm:pt modelId="{A093FB2D-B142-459B-81E1-6448A3F09B1B}">
      <dgm:prSet phldrT="[Text]"/>
      <dgm:spPr/>
      <dgm:t>
        <a:bodyPr/>
        <a:lstStyle/>
        <a:p>
          <a:r>
            <a:rPr lang="fa-IR" dirty="0"/>
            <a:t>برنامه توسعه خوشه های صنعتی</a:t>
          </a:r>
          <a:endParaRPr lang="en-US" dirty="0"/>
        </a:p>
      </dgm:t>
    </dgm:pt>
    <dgm:pt modelId="{D7D15E7E-1FBC-42BA-A649-4E54B53AD356}" type="parTrans" cxnId="{810D46CE-0483-4F28-B976-E74338171CF0}">
      <dgm:prSet/>
      <dgm:spPr/>
      <dgm:t>
        <a:bodyPr/>
        <a:lstStyle/>
        <a:p>
          <a:endParaRPr lang="en-US"/>
        </a:p>
      </dgm:t>
    </dgm:pt>
    <dgm:pt modelId="{7A84DAB4-A803-4A9F-897F-D7D57C28F866}" type="sibTrans" cxnId="{810D46CE-0483-4F28-B976-E74338171CF0}">
      <dgm:prSet/>
      <dgm:spPr/>
      <dgm:t>
        <a:bodyPr/>
        <a:lstStyle/>
        <a:p>
          <a:endParaRPr lang="en-US"/>
        </a:p>
      </dgm:t>
    </dgm:pt>
    <dgm:pt modelId="{86440DD9-8A61-449C-AB1F-E92633BD4132}">
      <dgm:prSet phldrT="[Text]"/>
      <dgm:spPr/>
      <dgm:t>
        <a:bodyPr/>
        <a:lstStyle/>
        <a:p>
          <a:endParaRPr lang="en-US" dirty="0"/>
        </a:p>
      </dgm:t>
    </dgm:pt>
    <dgm:pt modelId="{7A578DBD-4032-4A31-A073-49F88ECD5C41}" type="parTrans" cxnId="{BEED8356-BFA4-4AEF-84E8-BC06AF6395D1}">
      <dgm:prSet/>
      <dgm:spPr/>
      <dgm:t>
        <a:bodyPr/>
        <a:lstStyle/>
        <a:p>
          <a:endParaRPr lang="en-US"/>
        </a:p>
      </dgm:t>
    </dgm:pt>
    <dgm:pt modelId="{A1A2D5AF-51A3-47E8-B973-F3CDA075D025}" type="sibTrans" cxnId="{BEED8356-BFA4-4AEF-84E8-BC06AF6395D1}">
      <dgm:prSet/>
      <dgm:spPr/>
      <dgm:t>
        <a:bodyPr/>
        <a:lstStyle/>
        <a:p>
          <a:endParaRPr lang="en-US"/>
        </a:p>
      </dgm:t>
    </dgm:pt>
    <dgm:pt modelId="{66065077-2501-4B83-8509-85931A934A7B}" type="pres">
      <dgm:prSet presAssocID="{6AE6894B-03F8-41D3-B7FA-B1BE26402340}" presName="cycle" presStyleCnt="0">
        <dgm:presLayoutVars>
          <dgm:chMax val="1"/>
          <dgm:dir/>
          <dgm:animLvl val="ctr"/>
          <dgm:resizeHandles val="exact"/>
        </dgm:presLayoutVars>
      </dgm:prSet>
      <dgm:spPr/>
    </dgm:pt>
    <dgm:pt modelId="{BE274DA2-2D3A-4220-92B1-B9FBCF327DF2}" type="pres">
      <dgm:prSet presAssocID="{F829FD22-71B9-4203-AD1D-96362DF731A1}" presName="centerShape" presStyleLbl="node0" presStyleIdx="0" presStyleCnt="1"/>
      <dgm:spPr/>
    </dgm:pt>
    <dgm:pt modelId="{A7456B12-9854-4273-AA68-4AAAF407419C}" type="pres">
      <dgm:prSet presAssocID="{EE5FFFE4-C15B-4D4C-8D63-47A57D789CC7}" presName="parTrans" presStyleLbl="bgSibTrans2D1" presStyleIdx="0" presStyleCnt="2"/>
      <dgm:spPr/>
    </dgm:pt>
    <dgm:pt modelId="{140BBE1E-9D87-45DB-BBB0-30033AAC003C}" type="pres">
      <dgm:prSet presAssocID="{3332F75F-4E72-4BB1-8581-B6F040312403}" presName="node" presStyleLbl="node1" presStyleIdx="0" presStyleCnt="2">
        <dgm:presLayoutVars>
          <dgm:bulletEnabled val="1"/>
        </dgm:presLayoutVars>
      </dgm:prSet>
      <dgm:spPr/>
    </dgm:pt>
    <dgm:pt modelId="{D44F31CB-DA4E-41A5-9871-B5F6D5759030}" type="pres">
      <dgm:prSet presAssocID="{D7D15E7E-1FBC-42BA-A649-4E54B53AD356}" presName="parTrans" presStyleLbl="bgSibTrans2D1" presStyleIdx="1" presStyleCnt="2"/>
      <dgm:spPr/>
    </dgm:pt>
    <dgm:pt modelId="{D53121AB-06D0-4DC8-8931-11EBF1754E1F}" type="pres">
      <dgm:prSet presAssocID="{A093FB2D-B142-459B-81E1-6448A3F09B1B}" presName="node" presStyleLbl="node1" presStyleIdx="1" presStyleCnt="2">
        <dgm:presLayoutVars>
          <dgm:bulletEnabled val="1"/>
        </dgm:presLayoutVars>
      </dgm:prSet>
      <dgm:spPr/>
    </dgm:pt>
  </dgm:ptLst>
  <dgm:cxnLst>
    <dgm:cxn modelId="{C9125A61-2B0C-4F95-AE2B-745A2C2EA8C1}" type="presOf" srcId="{F829FD22-71B9-4203-AD1D-96362DF731A1}" destId="{BE274DA2-2D3A-4220-92B1-B9FBCF327DF2}" srcOrd="0" destOrd="0" presId="urn:microsoft.com/office/officeart/2005/8/layout/radial4"/>
    <dgm:cxn modelId="{654BCE73-1422-4F29-BF16-C154F8FE6832}" srcId="{6AE6894B-03F8-41D3-B7FA-B1BE26402340}" destId="{F829FD22-71B9-4203-AD1D-96362DF731A1}" srcOrd="0" destOrd="0" parTransId="{7B41B7F9-7CBF-4B0A-9736-8C87CBFCE635}" sibTransId="{DE9498DE-9EEC-4CBE-88C0-1DD9769A4E39}"/>
    <dgm:cxn modelId="{BEED8356-BFA4-4AEF-84E8-BC06AF6395D1}" srcId="{6AE6894B-03F8-41D3-B7FA-B1BE26402340}" destId="{86440DD9-8A61-449C-AB1F-E92633BD4132}" srcOrd="1" destOrd="0" parTransId="{7A578DBD-4032-4A31-A073-49F88ECD5C41}" sibTransId="{A1A2D5AF-51A3-47E8-B973-F3CDA075D025}"/>
    <dgm:cxn modelId="{8FFCED58-EC27-47FE-A0AF-9C31A271E565}" srcId="{F829FD22-71B9-4203-AD1D-96362DF731A1}" destId="{3332F75F-4E72-4BB1-8581-B6F040312403}" srcOrd="0" destOrd="0" parTransId="{EE5FFFE4-C15B-4D4C-8D63-47A57D789CC7}" sibTransId="{3AFD4487-F4BA-446F-AAD5-05DEE05C118C}"/>
    <dgm:cxn modelId="{4A042EB3-77BC-4969-8EFE-D429A18A9613}" type="presOf" srcId="{3332F75F-4E72-4BB1-8581-B6F040312403}" destId="{140BBE1E-9D87-45DB-BBB0-30033AAC003C}" srcOrd="0" destOrd="0" presId="urn:microsoft.com/office/officeart/2005/8/layout/radial4"/>
    <dgm:cxn modelId="{B37DC3B3-BC9E-4A40-805B-C3F776F0C753}" type="presOf" srcId="{D7D15E7E-1FBC-42BA-A649-4E54B53AD356}" destId="{D44F31CB-DA4E-41A5-9871-B5F6D5759030}" srcOrd="0" destOrd="0" presId="urn:microsoft.com/office/officeart/2005/8/layout/radial4"/>
    <dgm:cxn modelId="{0998C1B6-6468-44E1-B0AF-C6F2F34BCD4C}" type="presOf" srcId="{EE5FFFE4-C15B-4D4C-8D63-47A57D789CC7}" destId="{A7456B12-9854-4273-AA68-4AAAF407419C}" srcOrd="0" destOrd="0" presId="urn:microsoft.com/office/officeart/2005/8/layout/radial4"/>
    <dgm:cxn modelId="{810D46CE-0483-4F28-B976-E74338171CF0}" srcId="{F829FD22-71B9-4203-AD1D-96362DF731A1}" destId="{A093FB2D-B142-459B-81E1-6448A3F09B1B}" srcOrd="1" destOrd="0" parTransId="{D7D15E7E-1FBC-42BA-A649-4E54B53AD356}" sibTransId="{7A84DAB4-A803-4A9F-897F-D7D57C28F866}"/>
    <dgm:cxn modelId="{31203BD8-D72B-427A-B2B9-C2EAC06365F4}" type="presOf" srcId="{A093FB2D-B142-459B-81E1-6448A3F09B1B}" destId="{D53121AB-06D0-4DC8-8931-11EBF1754E1F}" srcOrd="0" destOrd="0" presId="urn:microsoft.com/office/officeart/2005/8/layout/radial4"/>
    <dgm:cxn modelId="{83DD4CDB-0C00-4F57-B961-869C59ABCE8A}" type="presOf" srcId="{6AE6894B-03F8-41D3-B7FA-B1BE26402340}" destId="{66065077-2501-4B83-8509-85931A934A7B}" srcOrd="0" destOrd="0" presId="urn:microsoft.com/office/officeart/2005/8/layout/radial4"/>
    <dgm:cxn modelId="{8FAB840E-8EF6-4A61-9C48-1823C161C570}" type="presParOf" srcId="{66065077-2501-4B83-8509-85931A934A7B}" destId="{BE274DA2-2D3A-4220-92B1-B9FBCF327DF2}" srcOrd="0" destOrd="0" presId="urn:microsoft.com/office/officeart/2005/8/layout/radial4"/>
    <dgm:cxn modelId="{992921D7-5E12-4357-B1C6-418F6FD7B35D}" type="presParOf" srcId="{66065077-2501-4B83-8509-85931A934A7B}" destId="{A7456B12-9854-4273-AA68-4AAAF407419C}" srcOrd="1" destOrd="0" presId="urn:microsoft.com/office/officeart/2005/8/layout/radial4"/>
    <dgm:cxn modelId="{E35DC1A4-3BCF-49C1-9DAA-376670B6AABD}" type="presParOf" srcId="{66065077-2501-4B83-8509-85931A934A7B}" destId="{140BBE1E-9D87-45DB-BBB0-30033AAC003C}" srcOrd="2" destOrd="0" presId="urn:microsoft.com/office/officeart/2005/8/layout/radial4"/>
    <dgm:cxn modelId="{8F442B0C-C08A-42ED-ADE5-B2A2BB9F7DD6}" type="presParOf" srcId="{66065077-2501-4B83-8509-85931A934A7B}" destId="{D44F31CB-DA4E-41A5-9871-B5F6D5759030}" srcOrd="3" destOrd="0" presId="urn:microsoft.com/office/officeart/2005/8/layout/radial4"/>
    <dgm:cxn modelId="{2EEADE24-FA42-4E25-958D-F83142AFB9FD}" type="presParOf" srcId="{66065077-2501-4B83-8509-85931A934A7B}" destId="{D53121AB-06D0-4DC8-8931-11EBF1754E1F}"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4EF7B6-660C-4828-AE81-E5AF28AE9DD8}" type="doc">
      <dgm:prSet loTypeId="urn:microsoft.com/office/officeart/2005/8/layout/cycle6" loCatId="cycle" qsTypeId="urn:microsoft.com/office/officeart/2005/8/quickstyle/3d1" qsCatId="3D" csTypeId="urn:microsoft.com/office/officeart/2005/8/colors/colorful4" csCatId="colorful"/>
      <dgm:spPr/>
      <dgm:t>
        <a:bodyPr/>
        <a:lstStyle/>
        <a:p>
          <a:endParaRPr lang="en-US"/>
        </a:p>
      </dgm:t>
    </dgm:pt>
    <dgm:pt modelId="{C28B96E5-E02E-44C7-A5FE-278BF237F723}">
      <dgm:prSet custT="1"/>
      <dgm:spPr/>
      <dgm:t>
        <a:bodyPr/>
        <a:lstStyle/>
        <a:p>
          <a:r>
            <a:rPr lang="fa-IR" sz="1800" dirty="0">
              <a:cs typeface="B Titr" panose="00000700000000000000" pitchFamily="2" charset="-78"/>
            </a:rPr>
            <a:t>محدوده </a:t>
          </a:r>
          <a:r>
            <a:rPr lang="ar-SA" sz="1800" dirty="0">
              <a:cs typeface="B Titr" panose="00000700000000000000" pitchFamily="2" charset="-78"/>
            </a:rPr>
            <a:t>جغرافیایی</a:t>
          </a:r>
          <a:endParaRPr lang="en-US" sz="1800" dirty="0">
            <a:cs typeface="B Titr" panose="00000700000000000000" pitchFamily="2" charset="-78"/>
          </a:endParaRPr>
        </a:p>
      </dgm:t>
    </dgm:pt>
    <dgm:pt modelId="{C4F052D9-F182-499F-A682-8A122E128BC5}" type="parTrans" cxnId="{781FB82D-E56F-4DA3-8F48-623ED5600BF9}">
      <dgm:prSet/>
      <dgm:spPr/>
      <dgm:t>
        <a:bodyPr/>
        <a:lstStyle/>
        <a:p>
          <a:endParaRPr lang="en-US"/>
        </a:p>
      </dgm:t>
    </dgm:pt>
    <dgm:pt modelId="{B03BC15F-8E1F-4DF6-BFBF-6E6164F5F465}" type="sibTrans" cxnId="{781FB82D-E56F-4DA3-8F48-623ED5600BF9}">
      <dgm:prSet/>
      <dgm:spPr/>
      <dgm:t>
        <a:bodyPr/>
        <a:lstStyle/>
        <a:p>
          <a:endParaRPr lang="en-US"/>
        </a:p>
      </dgm:t>
    </dgm:pt>
    <dgm:pt modelId="{31E87207-69D0-4FAF-ACC6-BF7AA176FBFC}">
      <dgm:prSet custT="1"/>
      <dgm:spPr/>
      <dgm:t>
        <a:bodyPr/>
        <a:lstStyle/>
        <a:p>
          <a:r>
            <a:rPr lang="ar-SA" sz="1800">
              <a:cs typeface="B Titr" panose="00000700000000000000" pitchFamily="2" charset="-78"/>
            </a:rPr>
            <a:t>تراکم</a:t>
          </a:r>
          <a:endParaRPr lang="en-US" sz="1800">
            <a:cs typeface="B Titr" panose="00000700000000000000" pitchFamily="2" charset="-78"/>
          </a:endParaRPr>
        </a:p>
      </dgm:t>
    </dgm:pt>
    <dgm:pt modelId="{5069C60F-C7D1-4EF2-9985-6875D194E199}" type="parTrans" cxnId="{D8E63A9A-2703-48BC-A770-D7CB51FA0B69}">
      <dgm:prSet/>
      <dgm:spPr/>
      <dgm:t>
        <a:bodyPr/>
        <a:lstStyle/>
        <a:p>
          <a:endParaRPr lang="en-US"/>
        </a:p>
      </dgm:t>
    </dgm:pt>
    <dgm:pt modelId="{F18BBB37-4CAA-4FC4-ACCF-4A23203AB184}" type="sibTrans" cxnId="{D8E63A9A-2703-48BC-A770-D7CB51FA0B69}">
      <dgm:prSet/>
      <dgm:spPr/>
      <dgm:t>
        <a:bodyPr/>
        <a:lstStyle/>
        <a:p>
          <a:endParaRPr lang="en-US"/>
        </a:p>
      </dgm:t>
    </dgm:pt>
    <dgm:pt modelId="{4DF35981-1E4F-48A1-95D7-448FF7E9721B}">
      <dgm:prSet custT="1"/>
      <dgm:spPr/>
      <dgm:t>
        <a:bodyPr/>
        <a:lstStyle/>
        <a:p>
          <a:r>
            <a:rPr lang="ar-SA" sz="1800" dirty="0">
              <a:cs typeface="B Titr" panose="00000700000000000000" pitchFamily="2" charset="-78"/>
            </a:rPr>
            <a:t>عرض/ گستره</a:t>
          </a:r>
          <a:endParaRPr lang="en-US" sz="1800" dirty="0">
            <a:cs typeface="B Titr" panose="00000700000000000000" pitchFamily="2" charset="-78"/>
          </a:endParaRPr>
        </a:p>
      </dgm:t>
    </dgm:pt>
    <dgm:pt modelId="{71214CCC-3F2D-4B93-97E3-B7B44CFBAA2B}" type="parTrans" cxnId="{3C6857EA-8A2F-46A1-B171-E5486BC3CF1C}">
      <dgm:prSet/>
      <dgm:spPr/>
      <dgm:t>
        <a:bodyPr/>
        <a:lstStyle/>
        <a:p>
          <a:endParaRPr lang="en-US"/>
        </a:p>
      </dgm:t>
    </dgm:pt>
    <dgm:pt modelId="{A94C25E3-E316-48EC-A6CF-2FCAEC7B4CEB}" type="sibTrans" cxnId="{3C6857EA-8A2F-46A1-B171-E5486BC3CF1C}">
      <dgm:prSet/>
      <dgm:spPr/>
      <dgm:t>
        <a:bodyPr/>
        <a:lstStyle/>
        <a:p>
          <a:endParaRPr lang="en-US"/>
        </a:p>
      </dgm:t>
    </dgm:pt>
    <dgm:pt modelId="{6C8CB160-3F45-4A12-8D84-D4984529D850}">
      <dgm:prSet custT="1"/>
      <dgm:spPr/>
      <dgm:t>
        <a:bodyPr/>
        <a:lstStyle/>
        <a:p>
          <a:r>
            <a:rPr lang="ar-SA" sz="1800">
              <a:cs typeface="B Titr" panose="00000700000000000000" pitchFamily="2" charset="-78"/>
            </a:rPr>
            <a:t>عمق</a:t>
          </a:r>
          <a:endParaRPr lang="en-US" sz="1800">
            <a:cs typeface="B Titr" panose="00000700000000000000" pitchFamily="2" charset="-78"/>
          </a:endParaRPr>
        </a:p>
      </dgm:t>
    </dgm:pt>
    <dgm:pt modelId="{6EB65544-DD9E-436C-9110-5CEE1D8516C7}" type="parTrans" cxnId="{2A14C354-B71B-410E-917F-6A3FD7BE1D10}">
      <dgm:prSet/>
      <dgm:spPr/>
      <dgm:t>
        <a:bodyPr/>
        <a:lstStyle/>
        <a:p>
          <a:endParaRPr lang="en-US"/>
        </a:p>
      </dgm:t>
    </dgm:pt>
    <dgm:pt modelId="{40259D2E-38C6-4DCC-9B60-C347DF5821B6}" type="sibTrans" cxnId="{2A14C354-B71B-410E-917F-6A3FD7BE1D10}">
      <dgm:prSet/>
      <dgm:spPr/>
      <dgm:t>
        <a:bodyPr/>
        <a:lstStyle/>
        <a:p>
          <a:endParaRPr lang="en-US"/>
        </a:p>
      </dgm:t>
    </dgm:pt>
    <dgm:pt modelId="{A4ED4E7E-E71E-4E65-B167-6CF5E6B7958B}">
      <dgm:prSet custT="1"/>
      <dgm:spPr/>
      <dgm:t>
        <a:bodyPr/>
        <a:lstStyle/>
        <a:p>
          <a:r>
            <a:rPr lang="ar-SA" sz="1800">
              <a:cs typeface="B Titr" panose="00000700000000000000" pitchFamily="2" charset="-78"/>
            </a:rPr>
            <a:t>سطح فعالیت</a:t>
          </a:r>
          <a:endParaRPr lang="en-US" sz="1800">
            <a:cs typeface="B Titr" panose="00000700000000000000" pitchFamily="2" charset="-78"/>
          </a:endParaRPr>
        </a:p>
      </dgm:t>
    </dgm:pt>
    <dgm:pt modelId="{B34650BB-BDCB-43BD-BC8E-8B05D4BB36A9}" type="parTrans" cxnId="{1BC26B94-C250-4E40-92D3-1E583C3911F3}">
      <dgm:prSet/>
      <dgm:spPr/>
      <dgm:t>
        <a:bodyPr/>
        <a:lstStyle/>
        <a:p>
          <a:endParaRPr lang="en-US"/>
        </a:p>
      </dgm:t>
    </dgm:pt>
    <dgm:pt modelId="{763A15DF-4755-4D43-940E-CF1719D7B1C8}" type="sibTrans" cxnId="{1BC26B94-C250-4E40-92D3-1E583C3911F3}">
      <dgm:prSet/>
      <dgm:spPr/>
      <dgm:t>
        <a:bodyPr/>
        <a:lstStyle/>
        <a:p>
          <a:endParaRPr lang="en-US"/>
        </a:p>
      </dgm:t>
    </dgm:pt>
    <dgm:pt modelId="{5131CAEE-5FC0-4AFD-B543-95BA30A56DE8}">
      <dgm:prSet custT="1"/>
      <dgm:spPr/>
      <dgm:t>
        <a:bodyPr/>
        <a:lstStyle/>
        <a:p>
          <a:r>
            <a:rPr lang="ar-SA" sz="1800">
              <a:cs typeface="B Titr" panose="00000700000000000000" pitchFamily="2" charset="-78"/>
            </a:rPr>
            <a:t>پتانسیل رشد</a:t>
          </a:r>
          <a:endParaRPr lang="en-US" sz="1800">
            <a:cs typeface="B Titr" panose="00000700000000000000" pitchFamily="2" charset="-78"/>
          </a:endParaRPr>
        </a:p>
      </dgm:t>
    </dgm:pt>
    <dgm:pt modelId="{4789DB19-4241-49E3-9718-083FF9F87685}" type="parTrans" cxnId="{116DA81E-C1E6-42A9-A829-E148DEE51CB4}">
      <dgm:prSet/>
      <dgm:spPr/>
      <dgm:t>
        <a:bodyPr/>
        <a:lstStyle/>
        <a:p>
          <a:endParaRPr lang="en-US"/>
        </a:p>
      </dgm:t>
    </dgm:pt>
    <dgm:pt modelId="{0ADDA668-B7FB-480A-B541-1529D8ED3434}" type="sibTrans" cxnId="{116DA81E-C1E6-42A9-A829-E148DEE51CB4}">
      <dgm:prSet/>
      <dgm:spPr/>
      <dgm:t>
        <a:bodyPr/>
        <a:lstStyle/>
        <a:p>
          <a:endParaRPr lang="en-US"/>
        </a:p>
      </dgm:t>
    </dgm:pt>
    <dgm:pt modelId="{3551E39A-EFB9-45F0-87A6-2A09CF0C2DA7}">
      <dgm:prSet custT="1"/>
      <dgm:spPr/>
      <dgm:t>
        <a:bodyPr/>
        <a:lstStyle/>
        <a:p>
          <a:r>
            <a:rPr lang="ar-SA" sz="1800">
              <a:cs typeface="B Titr" panose="00000700000000000000" pitchFamily="2" charset="-78"/>
            </a:rPr>
            <a:t>ظرفیت نوآوری</a:t>
          </a:r>
          <a:endParaRPr lang="en-US" sz="1800">
            <a:cs typeface="B Titr" panose="00000700000000000000" pitchFamily="2" charset="-78"/>
          </a:endParaRPr>
        </a:p>
      </dgm:t>
    </dgm:pt>
    <dgm:pt modelId="{5E55666E-D065-48E3-A5D1-1B66C3F43405}" type="parTrans" cxnId="{AB44F4BB-B8BF-4232-A47F-0EA4DBEFED21}">
      <dgm:prSet/>
      <dgm:spPr/>
      <dgm:t>
        <a:bodyPr/>
        <a:lstStyle/>
        <a:p>
          <a:endParaRPr lang="en-US"/>
        </a:p>
      </dgm:t>
    </dgm:pt>
    <dgm:pt modelId="{C9B74FEC-B92C-423E-8E5B-0E98FB3F9314}" type="sibTrans" cxnId="{AB44F4BB-B8BF-4232-A47F-0EA4DBEFED21}">
      <dgm:prSet/>
      <dgm:spPr/>
      <dgm:t>
        <a:bodyPr/>
        <a:lstStyle/>
        <a:p>
          <a:endParaRPr lang="en-US"/>
        </a:p>
      </dgm:t>
    </dgm:pt>
    <dgm:pt modelId="{B273AD62-AB14-4C66-8BE6-F8722BE490B0}">
      <dgm:prSet custT="1"/>
      <dgm:spPr/>
      <dgm:t>
        <a:bodyPr/>
        <a:lstStyle/>
        <a:p>
          <a:r>
            <a:rPr lang="ar-SA" sz="1800">
              <a:cs typeface="B Titr" panose="00000700000000000000" pitchFamily="2" charset="-78"/>
            </a:rPr>
            <a:t>ساختار صنعتی</a:t>
          </a:r>
          <a:endParaRPr lang="en-US" sz="1800">
            <a:cs typeface="B Titr" panose="00000700000000000000" pitchFamily="2" charset="-78"/>
          </a:endParaRPr>
        </a:p>
      </dgm:t>
    </dgm:pt>
    <dgm:pt modelId="{72B72293-E5BD-418B-B3D5-0FEB9AEFAC67}" type="parTrans" cxnId="{E9A2832A-6B0B-44CA-B363-15F44F6E1E40}">
      <dgm:prSet/>
      <dgm:spPr/>
      <dgm:t>
        <a:bodyPr/>
        <a:lstStyle/>
        <a:p>
          <a:endParaRPr lang="en-US"/>
        </a:p>
      </dgm:t>
    </dgm:pt>
    <dgm:pt modelId="{285F475C-D6EA-4F5C-8676-9331379BEC63}" type="sibTrans" cxnId="{E9A2832A-6B0B-44CA-B363-15F44F6E1E40}">
      <dgm:prSet/>
      <dgm:spPr/>
      <dgm:t>
        <a:bodyPr/>
        <a:lstStyle/>
        <a:p>
          <a:endParaRPr lang="en-US"/>
        </a:p>
      </dgm:t>
    </dgm:pt>
    <dgm:pt modelId="{01EB23EC-C8A0-4397-9420-507FAB4A0E79}">
      <dgm:prSet custT="1"/>
      <dgm:spPr/>
      <dgm:t>
        <a:bodyPr/>
        <a:lstStyle/>
        <a:p>
          <a:r>
            <a:rPr lang="ar-SA" sz="1800">
              <a:cs typeface="B Titr" panose="00000700000000000000" pitchFamily="2" charset="-78"/>
            </a:rPr>
            <a:t>مکانیسم هماهنگی</a:t>
          </a:r>
          <a:endParaRPr lang="en-US" sz="1800">
            <a:cs typeface="B Titr" panose="00000700000000000000" pitchFamily="2" charset="-78"/>
          </a:endParaRPr>
        </a:p>
      </dgm:t>
    </dgm:pt>
    <dgm:pt modelId="{E84399F1-E466-4880-90E1-E1DB49261210}" type="parTrans" cxnId="{17BEA577-A5CB-4582-A0A6-CF1541CFC16F}">
      <dgm:prSet/>
      <dgm:spPr/>
      <dgm:t>
        <a:bodyPr/>
        <a:lstStyle/>
        <a:p>
          <a:endParaRPr lang="en-US"/>
        </a:p>
      </dgm:t>
    </dgm:pt>
    <dgm:pt modelId="{1D5FECE9-152E-44CD-A27C-9FB17DBC318C}" type="sibTrans" cxnId="{17BEA577-A5CB-4582-A0A6-CF1541CFC16F}">
      <dgm:prSet/>
      <dgm:spPr/>
      <dgm:t>
        <a:bodyPr/>
        <a:lstStyle/>
        <a:p>
          <a:endParaRPr lang="en-US"/>
        </a:p>
      </dgm:t>
    </dgm:pt>
    <dgm:pt modelId="{48BDEBBF-ADBE-4E5D-B6B0-343BFD5E084A}">
      <dgm:prSet custT="1"/>
      <dgm:spPr/>
      <dgm:t>
        <a:bodyPr/>
        <a:lstStyle/>
        <a:p>
          <a:r>
            <a:rPr lang="ar-SA" sz="1800" dirty="0">
              <a:cs typeface="B Titr" panose="00000700000000000000" pitchFamily="2" charset="-78"/>
            </a:rPr>
            <a:t>سطوح توسعه</a:t>
          </a:r>
          <a:endParaRPr lang="en-US" sz="1800" dirty="0">
            <a:cs typeface="B Titr" panose="00000700000000000000" pitchFamily="2" charset="-78"/>
          </a:endParaRPr>
        </a:p>
      </dgm:t>
    </dgm:pt>
    <dgm:pt modelId="{0B16B33F-02A5-4EF2-B6F5-C0B5F2CC3494}" type="parTrans" cxnId="{FD4507C0-7AA1-4D4B-AF80-31D02F6EFF33}">
      <dgm:prSet/>
      <dgm:spPr/>
      <dgm:t>
        <a:bodyPr/>
        <a:lstStyle/>
        <a:p>
          <a:endParaRPr lang="en-US"/>
        </a:p>
      </dgm:t>
    </dgm:pt>
    <dgm:pt modelId="{94D64C51-EAAD-4275-94BC-39F80349EC24}" type="sibTrans" cxnId="{FD4507C0-7AA1-4D4B-AF80-31D02F6EFF33}">
      <dgm:prSet/>
      <dgm:spPr/>
      <dgm:t>
        <a:bodyPr/>
        <a:lstStyle/>
        <a:p>
          <a:endParaRPr lang="en-US"/>
        </a:p>
      </dgm:t>
    </dgm:pt>
    <dgm:pt modelId="{EE0BA7FC-C7A5-46B3-AA8F-47B127FCAC3A}" type="pres">
      <dgm:prSet presAssocID="{3C4EF7B6-660C-4828-AE81-E5AF28AE9DD8}" presName="cycle" presStyleCnt="0">
        <dgm:presLayoutVars>
          <dgm:dir/>
          <dgm:resizeHandles val="exact"/>
        </dgm:presLayoutVars>
      </dgm:prSet>
      <dgm:spPr/>
    </dgm:pt>
    <dgm:pt modelId="{71FDB728-354D-4594-8F7A-33712976E50C}" type="pres">
      <dgm:prSet presAssocID="{C28B96E5-E02E-44C7-A5FE-278BF237F723}" presName="node" presStyleLbl="node1" presStyleIdx="0" presStyleCnt="10">
        <dgm:presLayoutVars>
          <dgm:bulletEnabled val="1"/>
        </dgm:presLayoutVars>
      </dgm:prSet>
      <dgm:spPr/>
    </dgm:pt>
    <dgm:pt modelId="{C19693DD-2359-4991-85AA-9414EF2CA2D9}" type="pres">
      <dgm:prSet presAssocID="{C28B96E5-E02E-44C7-A5FE-278BF237F723}" presName="spNode" presStyleCnt="0"/>
      <dgm:spPr/>
    </dgm:pt>
    <dgm:pt modelId="{EFFC411B-4034-4B6C-9982-FA4CBF27BC28}" type="pres">
      <dgm:prSet presAssocID="{B03BC15F-8E1F-4DF6-BFBF-6E6164F5F465}" presName="sibTrans" presStyleLbl="sibTrans1D1" presStyleIdx="0" presStyleCnt="10"/>
      <dgm:spPr/>
    </dgm:pt>
    <dgm:pt modelId="{83B678AA-C773-4063-BB73-8E948948FDF2}" type="pres">
      <dgm:prSet presAssocID="{31E87207-69D0-4FAF-ACC6-BF7AA176FBFC}" presName="node" presStyleLbl="node1" presStyleIdx="1" presStyleCnt="10">
        <dgm:presLayoutVars>
          <dgm:bulletEnabled val="1"/>
        </dgm:presLayoutVars>
      </dgm:prSet>
      <dgm:spPr/>
    </dgm:pt>
    <dgm:pt modelId="{0391081C-240B-4B29-8B7B-370959C1215C}" type="pres">
      <dgm:prSet presAssocID="{31E87207-69D0-4FAF-ACC6-BF7AA176FBFC}" presName="spNode" presStyleCnt="0"/>
      <dgm:spPr/>
    </dgm:pt>
    <dgm:pt modelId="{720067FF-9DCD-411F-AC46-DEDA12E88A2A}" type="pres">
      <dgm:prSet presAssocID="{F18BBB37-4CAA-4FC4-ACCF-4A23203AB184}" presName="sibTrans" presStyleLbl="sibTrans1D1" presStyleIdx="1" presStyleCnt="10"/>
      <dgm:spPr/>
    </dgm:pt>
    <dgm:pt modelId="{7B80700A-975B-466B-B231-EACEF4A23190}" type="pres">
      <dgm:prSet presAssocID="{4DF35981-1E4F-48A1-95D7-448FF7E9721B}" presName="node" presStyleLbl="node1" presStyleIdx="2" presStyleCnt="10">
        <dgm:presLayoutVars>
          <dgm:bulletEnabled val="1"/>
        </dgm:presLayoutVars>
      </dgm:prSet>
      <dgm:spPr/>
    </dgm:pt>
    <dgm:pt modelId="{89AD334A-31FC-4E3C-8E17-CC1905F0D544}" type="pres">
      <dgm:prSet presAssocID="{4DF35981-1E4F-48A1-95D7-448FF7E9721B}" presName="spNode" presStyleCnt="0"/>
      <dgm:spPr/>
    </dgm:pt>
    <dgm:pt modelId="{B7554770-2023-4B48-A385-4F149F69B10E}" type="pres">
      <dgm:prSet presAssocID="{A94C25E3-E316-48EC-A6CF-2FCAEC7B4CEB}" presName="sibTrans" presStyleLbl="sibTrans1D1" presStyleIdx="2" presStyleCnt="10"/>
      <dgm:spPr/>
    </dgm:pt>
    <dgm:pt modelId="{65653D47-3535-4869-B466-FDD81EC0291F}" type="pres">
      <dgm:prSet presAssocID="{6C8CB160-3F45-4A12-8D84-D4984529D850}" presName="node" presStyleLbl="node1" presStyleIdx="3" presStyleCnt="10">
        <dgm:presLayoutVars>
          <dgm:bulletEnabled val="1"/>
        </dgm:presLayoutVars>
      </dgm:prSet>
      <dgm:spPr/>
    </dgm:pt>
    <dgm:pt modelId="{3005818A-8530-4E88-9C5F-D3E71AA0D483}" type="pres">
      <dgm:prSet presAssocID="{6C8CB160-3F45-4A12-8D84-D4984529D850}" presName="spNode" presStyleCnt="0"/>
      <dgm:spPr/>
    </dgm:pt>
    <dgm:pt modelId="{9780DD54-2289-481A-95A0-1E08071D7122}" type="pres">
      <dgm:prSet presAssocID="{40259D2E-38C6-4DCC-9B60-C347DF5821B6}" presName="sibTrans" presStyleLbl="sibTrans1D1" presStyleIdx="3" presStyleCnt="10"/>
      <dgm:spPr/>
    </dgm:pt>
    <dgm:pt modelId="{B2DC030D-FF3B-47C3-9B59-6BEBEEE80AB2}" type="pres">
      <dgm:prSet presAssocID="{A4ED4E7E-E71E-4E65-B167-6CF5E6B7958B}" presName="node" presStyleLbl="node1" presStyleIdx="4" presStyleCnt="10">
        <dgm:presLayoutVars>
          <dgm:bulletEnabled val="1"/>
        </dgm:presLayoutVars>
      </dgm:prSet>
      <dgm:spPr/>
    </dgm:pt>
    <dgm:pt modelId="{4B09899B-7D1E-43E7-BC05-CF07D79E6E8B}" type="pres">
      <dgm:prSet presAssocID="{A4ED4E7E-E71E-4E65-B167-6CF5E6B7958B}" presName="spNode" presStyleCnt="0"/>
      <dgm:spPr/>
    </dgm:pt>
    <dgm:pt modelId="{4428B9A3-0F86-4092-B009-C2D600FE623F}" type="pres">
      <dgm:prSet presAssocID="{763A15DF-4755-4D43-940E-CF1719D7B1C8}" presName="sibTrans" presStyleLbl="sibTrans1D1" presStyleIdx="4" presStyleCnt="10"/>
      <dgm:spPr/>
    </dgm:pt>
    <dgm:pt modelId="{607F60A3-EF7E-44AD-8426-8D247DE8A5C6}" type="pres">
      <dgm:prSet presAssocID="{5131CAEE-5FC0-4AFD-B543-95BA30A56DE8}" presName="node" presStyleLbl="node1" presStyleIdx="5" presStyleCnt="10">
        <dgm:presLayoutVars>
          <dgm:bulletEnabled val="1"/>
        </dgm:presLayoutVars>
      </dgm:prSet>
      <dgm:spPr/>
    </dgm:pt>
    <dgm:pt modelId="{EA834B0A-4D10-4854-A765-F96AD8CEDFB1}" type="pres">
      <dgm:prSet presAssocID="{5131CAEE-5FC0-4AFD-B543-95BA30A56DE8}" presName="spNode" presStyleCnt="0"/>
      <dgm:spPr/>
    </dgm:pt>
    <dgm:pt modelId="{D6B8CE47-C36C-4BE5-A72B-4A75EE83A71D}" type="pres">
      <dgm:prSet presAssocID="{0ADDA668-B7FB-480A-B541-1529D8ED3434}" presName="sibTrans" presStyleLbl="sibTrans1D1" presStyleIdx="5" presStyleCnt="10"/>
      <dgm:spPr/>
    </dgm:pt>
    <dgm:pt modelId="{88B3EA59-EFFA-4EC7-A086-963C81107C8C}" type="pres">
      <dgm:prSet presAssocID="{3551E39A-EFB9-45F0-87A6-2A09CF0C2DA7}" presName="node" presStyleLbl="node1" presStyleIdx="6" presStyleCnt="10">
        <dgm:presLayoutVars>
          <dgm:bulletEnabled val="1"/>
        </dgm:presLayoutVars>
      </dgm:prSet>
      <dgm:spPr/>
    </dgm:pt>
    <dgm:pt modelId="{4B5F8A11-28CB-435B-9A56-8254641DFB68}" type="pres">
      <dgm:prSet presAssocID="{3551E39A-EFB9-45F0-87A6-2A09CF0C2DA7}" presName="spNode" presStyleCnt="0"/>
      <dgm:spPr/>
    </dgm:pt>
    <dgm:pt modelId="{82DB47D7-1DDB-4623-BC03-A787DB32D31E}" type="pres">
      <dgm:prSet presAssocID="{C9B74FEC-B92C-423E-8E5B-0E98FB3F9314}" presName="sibTrans" presStyleLbl="sibTrans1D1" presStyleIdx="6" presStyleCnt="10"/>
      <dgm:spPr/>
    </dgm:pt>
    <dgm:pt modelId="{9DFBC447-705A-479C-93B3-9C5A0709BF4E}" type="pres">
      <dgm:prSet presAssocID="{B273AD62-AB14-4C66-8BE6-F8722BE490B0}" presName="node" presStyleLbl="node1" presStyleIdx="7" presStyleCnt="10">
        <dgm:presLayoutVars>
          <dgm:bulletEnabled val="1"/>
        </dgm:presLayoutVars>
      </dgm:prSet>
      <dgm:spPr/>
    </dgm:pt>
    <dgm:pt modelId="{7D296892-64F1-4644-A78E-DC69169B38AF}" type="pres">
      <dgm:prSet presAssocID="{B273AD62-AB14-4C66-8BE6-F8722BE490B0}" presName="spNode" presStyleCnt="0"/>
      <dgm:spPr/>
    </dgm:pt>
    <dgm:pt modelId="{63BD56D2-41D5-4226-9F09-7BC17DD8954D}" type="pres">
      <dgm:prSet presAssocID="{285F475C-D6EA-4F5C-8676-9331379BEC63}" presName="sibTrans" presStyleLbl="sibTrans1D1" presStyleIdx="7" presStyleCnt="10"/>
      <dgm:spPr/>
    </dgm:pt>
    <dgm:pt modelId="{093D6034-21C9-4E97-A03F-A00B70189EA3}" type="pres">
      <dgm:prSet presAssocID="{01EB23EC-C8A0-4397-9420-507FAB4A0E79}" presName="node" presStyleLbl="node1" presStyleIdx="8" presStyleCnt="10">
        <dgm:presLayoutVars>
          <dgm:bulletEnabled val="1"/>
        </dgm:presLayoutVars>
      </dgm:prSet>
      <dgm:spPr/>
    </dgm:pt>
    <dgm:pt modelId="{586B2C2C-7D1A-4A39-A1FA-D04DD2F417B2}" type="pres">
      <dgm:prSet presAssocID="{01EB23EC-C8A0-4397-9420-507FAB4A0E79}" presName="spNode" presStyleCnt="0"/>
      <dgm:spPr/>
    </dgm:pt>
    <dgm:pt modelId="{02D387D1-07C1-4D70-A23F-16290B46E008}" type="pres">
      <dgm:prSet presAssocID="{1D5FECE9-152E-44CD-A27C-9FB17DBC318C}" presName="sibTrans" presStyleLbl="sibTrans1D1" presStyleIdx="8" presStyleCnt="10"/>
      <dgm:spPr/>
    </dgm:pt>
    <dgm:pt modelId="{A394D852-D709-43C3-B867-B0A5F5E495EA}" type="pres">
      <dgm:prSet presAssocID="{48BDEBBF-ADBE-4E5D-B6B0-343BFD5E084A}" presName="node" presStyleLbl="node1" presStyleIdx="9" presStyleCnt="10">
        <dgm:presLayoutVars>
          <dgm:bulletEnabled val="1"/>
        </dgm:presLayoutVars>
      </dgm:prSet>
      <dgm:spPr/>
    </dgm:pt>
    <dgm:pt modelId="{3AAE4378-BF6F-4815-A018-5A5991701478}" type="pres">
      <dgm:prSet presAssocID="{48BDEBBF-ADBE-4E5D-B6B0-343BFD5E084A}" presName="spNode" presStyleCnt="0"/>
      <dgm:spPr/>
    </dgm:pt>
    <dgm:pt modelId="{DB84B39F-072D-4F38-AA8A-CF44CE3E5382}" type="pres">
      <dgm:prSet presAssocID="{94D64C51-EAAD-4275-94BC-39F80349EC24}" presName="sibTrans" presStyleLbl="sibTrans1D1" presStyleIdx="9" presStyleCnt="10"/>
      <dgm:spPr/>
    </dgm:pt>
  </dgm:ptLst>
  <dgm:cxnLst>
    <dgm:cxn modelId="{62171104-8720-446E-AB98-6F0D6C33412D}" type="presOf" srcId="{F18BBB37-4CAA-4FC4-ACCF-4A23203AB184}" destId="{720067FF-9DCD-411F-AC46-DEDA12E88A2A}" srcOrd="0" destOrd="0" presId="urn:microsoft.com/office/officeart/2005/8/layout/cycle6"/>
    <dgm:cxn modelId="{00A85604-B5EF-45AA-8756-1BD859357CCF}" type="presOf" srcId="{3C4EF7B6-660C-4828-AE81-E5AF28AE9DD8}" destId="{EE0BA7FC-C7A5-46B3-AA8F-47B127FCAC3A}" srcOrd="0" destOrd="0" presId="urn:microsoft.com/office/officeart/2005/8/layout/cycle6"/>
    <dgm:cxn modelId="{B989E604-D49D-45E9-833E-EEF25DCC926A}" type="presOf" srcId="{48BDEBBF-ADBE-4E5D-B6B0-343BFD5E084A}" destId="{A394D852-D709-43C3-B867-B0A5F5E495EA}" srcOrd="0" destOrd="0" presId="urn:microsoft.com/office/officeart/2005/8/layout/cycle6"/>
    <dgm:cxn modelId="{116DA81E-C1E6-42A9-A829-E148DEE51CB4}" srcId="{3C4EF7B6-660C-4828-AE81-E5AF28AE9DD8}" destId="{5131CAEE-5FC0-4AFD-B543-95BA30A56DE8}" srcOrd="5" destOrd="0" parTransId="{4789DB19-4241-49E3-9718-083FF9F87685}" sibTransId="{0ADDA668-B7FB-480A-B541-1529D8ED3434}"/>
    <dgm:cxn modelId="{E9A2832A-6B0B-44CA-B363-15F44F6E1E40}" srcId="{3C4EF7B6-660C-4828-AE81-E5AF28AE9DD8}" destId="{B273AD62-AB14-4C66-8BE6-F8722BE490B0}" srcOrd="7" destOrd="0" parTransId="{72B72293-E5BD-418B-B3D5-0FEB9AEFAC67}" sibTransId="{285F475C-D6EA-4F5C-8676-9331379BEC63}"/>
    <dgm:cxn modelId="{781FB82D-E56F-4DA3-8F48-623ED5600BF9}" srcId="{3C4EF7B6-660C-4828-AE81-E5AF28AE9DD8}" destId="{C28B96E5-E02E-44C7-A5FE-278BF237F723}" srcOrd="0" destOrd="0" parTransId="{C4F052D9-F182-499F-A682-8A122E128BC5}" sibTransId="{B03BC15F-8E1F-4DF6-BFBF-6E6164F5F465}"/>
    <dgm:cxn modelId="{3384E92D-D249-4C27-9849-F09D330016FB}" type="presOf" srcId="{94D64C51-EAAD-4275-94BC-39F80349EC24}" destId="{DB84B39F-072D-4F38-AA8A-CF44CE3E5382}" srcOrd="0" destOrd="0" presId="urn:microsoft.com/office/officeart/2005/8/layout/cycle6"/>
    <dgm:cxn modelId="{427E8930-7ADE-4157-ADF6-D905A6FC4CA5}" type="presOf" srcId="{A4ED4E7E-E71E-4E65-B167-6CF5E6B7958B}" destId="{B2DC030D-FF3B-47C3-9B59-6BEBEEE80AB2}" srcOrd="0" destOrd="0" presId="urn:microsoft.com/office/officeart/2005/8/layout/cycle6"/>
    <dgm:cxn modelId="{9968D63D-6F1E-466E-8BBB-1FD0F0DA39FF}" type="presOf" srcId="{A94C25E3-E316-48EC-A6CF-2FCAEC7B4CEB}" destId="{B7554770-2023-4B48-A385-4F149F69B10E}" srcOrd="0" destOrd="0" presId="urn:microsoft.com/office/officeart/2005/8/layout/cycle6"/>
    <dgm:cxn modelId="{FFB6485C-19BF-496E-94E6-E43BB265A74A}" type="presOf" srcId="{3551E39A-EFB9-45F0-87A6-2A09CF0C2DA7}" destId="{88B3EA59-EFFA-4EC7-A086-963C81107C8C}" srcOrd="0" destOrd="0" presId="urn:microsoft.com/office/officeart/2005/8/layout/cycle6"/>
    <dgm:cxn modelId="{EFADF367-FC5A-472C-820A-BD20C833768C}" type="presOf" srcId="{B03BC15F-8E1F-4DF6-BFBF-6E6164F5F465}" destId="{EFFC411B-4034-4B6C-9982-FA4CBF27BC28}" srcOrd="0" destOrd="0" presId="urn:microsoft.com/office/officeart/2005/8/layout/cycle6"/>
    <dgm:cxn modelId="{1F68124B-5860-4721-BD36-2C5C043C144B}" type="presOf" srcId="{1D5FECE9-152E-44CD-A27C-9FB17DBC318C}" destId="{02D387D1-07C1-4D70-A23F-16290B46E008}" srcOrd="0" destOrd="0" presId="urn:microsoft.com/office/officeart/2005/8/layout/cycle6"/>
    <dgm:cxn modelId="{0E751C50-E1F2-4C9B-88F4-AFC08ECCBEB6}" type="presOf" srcId="{6C8CB160-3F45-4A12-8D84-D4984529D850}" destId="{65653D47-3535-4869-B466-FDD81EC0291F}" srcOrd="0" destOrd="0" presId="urn:microsoft.com/office/officeart/2005/8/layout/cycle6"/>
    <dgm:cxn modelId="{833A5E72-977D-4262-9862-C8A9404D693E}" type="presOf" srcId="{01EB23EC-C8A0-4397-9420-507FAB4A0E79}" destId="{093D6034-21C9-4E97-A03F-A00B70189EA3}" srcOrd="0" destOrd="0" presId="urn:microsoft.com/office/officeart/2005/8/layout/cycle6"/>
    <dgm:cxn modelId="{2A14C354-B71B-410E-917F-6A3FD7BE1D10}" srcId="{3C4EF7B6-660C-4828-AE81-E5AF28AE9DD8}" destId="{6C8CB160-3F45-4A12-8D84-D4984529D850}" srcOrd="3" destOrd="0" parTransId="{6EB65544-DD9E-436C-9110-5CEE1D8516C7}" sibTransId="{40259D2E-38C6-4DCC-9B60-C347DF5821B6}"/>
    <dgm:cxn modelId="{F0327855-3C2F-4E4D-90EB-793637BF8709}" type="presOf" srcId="{C28B96E5-E02E-44C7-A5FE-278BF237F723}" destId="{71FDB728-354D-4594-8F7A-33712976E50C}" srcOrd="0" destOrd="0" presId="urn:microsoft.com/office/officeart/2005/8/layout/cycle6"/>
    <dgm:cxn modelId="{7523B575-96B0-4D62-B989-BCF3344485D5}" type="presOf" srcId="{31E87207-69D0-4FAF-ACC6-BF7AA176FBFC}" destId="{83B678AA-C773-4063-BB73-8E948948FDF2}" srcOrd="0" destOrd="0" presId="urn:microsoft.com/office/officeart/2005/8/layout/cycle6"/>
    <dgm:cxn modelId="{17BEA577-A5CB-4582-A0A6-CF1541CFC16F}" srcId="{3C4EF7B6-660C-4828-AE81-E5AF28AE9DD8}" destId="{01EB23EC-C8A0-4397-9420-507FAB4A0E79}" srcOrd="8" destOrd="0" parTransId="{E84399F1-E466-4880-90E1-E1DB49261210}" sibTransId="{1D5FECE9-152E-44CD-A27C-9FB17DBC318C}"/>
    <dgm:cxn modelId="{DA43A47B-736A-440F-B759-5A757E343AF6}" type="presOf" srcId="{C9B74FEC-B92C-423E-8E5B-0E98FB3F9314}" destId="{82DB47D7-1DDB-4623-BC03-A787DB32D31E}" srcOrd="0" destOrd="0" presId="urn:microsoft.com/office/officeart/2005/8/layout/cycle6"/>
    <dgm:cxn modelId="{3FB2FD85-C26C-41B8-897D-49D64084F083}" type="presOf" srcId="{763A15DF-4755-4D43-940E-CF1719D7B1C8}" destId="{4428B9A3-0F86-4092-B009-C2D600FE623F}" srcOrd="0" destOrd="0" presId="urn:microsoft.com/office/officeart/2005/8/layout/cycle6"/>
    <dgm:cxn modelId="{1BC26B94-C250-4E40-92D3-1E583C3911F3}" srcId="{3C4EF7B6-660C-4828-AE81-E5AF28AE9DD8}" destId="{A4ED4E7E-E71E-4E65-B167-6CF5E6B7958B}" srcOrd="4" destOrd="0" parTransId="{B34650BB-BDCB-43BD-BC8E-8B05D4BB36A9}" sibTransId="{763A15DF-4755-4D43-940E-CF1719D7B1C8}"/>
    <dgm:cxn modelId="{D8E63A9A-2703-48BC-A770-D7CB51FA0B69}" srcId="{3C4EF7B6-660C-4828-AE81-E5AF28AE9DD8}" destId="{31E87207-69D0-4FAF-ACC6-BF7AA176FBFC}" srcOrd="1" destOrd="0" parTransId="{5069C60F-C7D1-4EF2-9985-6875D194E199}" sibTransId="{F18BBB37-4CAA-4FC4-ACCF-4A23203AB184}"/>
    <dgm:cxn modelId="{F42ED8AC-C392-45A4-963F-5560F9BED742}" type="presOf" srcId="{40259D2E-38C6-4DCC-9B60-C347DF5821B6}" destId="{9780DD54-2289-481A-95A0-1E08071D7122}" srcOrd="0" destOrd="0" presId="urn:microsoft.com/office/officeart/2005/8/layout/cycle6"/>
    <dgm:cxn modelId="{7CE78EB7-6B9D-465E-BC55-07A621033584}" type="presOf" srcId="{B273AD62-AB14-4C66-8BE6-F8722BE490B0}" destId="{9DFBC447-705A-479C-93B3-9C5A0709BF4E}" srcOrd="0" destOrd="0" presId="urn:microsoft.com/office/officeart/2005/8/layout/cycle6"/>
    <dgm:cxn modelId="{AB44F4BB-B8BF-4232-A47F-0EA4DBEFED21}" srcId="{3C4EF7B6-660C-4828-AE81-E5AF28AE9DD8}" destId="{3551E39A-EFB9-45F0-87A6-2A09CF0C2DA7}" srcOrd="6" destOrd="0" parTransId="{5E55666E-D065-48E3-A5D1-1B66C3F43405}" sibTransId="{C9B74FEC-B92C-423E-8E5B-0E98FB3F9314}"/>
    <dgm:cxn modelId="{FD4507C0-7AA1-4D4B-AF80-31D02F6EFF33}" srcId="{3C4EF7B6-660C-4828-AE81-E5AF28AE9DD8}" destId="{48BDEBBF-ADBE-4E5D-B6B0-343BFD5E084A}" srcOrd="9" destOrd="0" parTransId="{0B16B33F-02A5-4EF2-B6F5-C0B5F2CC3494}" sibTransId="{94D64C51-EAAD-4275-94BC-39F80349EC24}"/>
    <dgm:cxn modelId="{5DCEB3C7-590B-4ECB-B34E-F71232098229}" type="presOf" srcId="{4DF35981-1E4F-48A1-95D7-448FF7E9721B}" destId="{7B80700A-975B-466B-B231-EACEF4A23190}" srcOrd="0" destOrd="0" presId="urn:microsoft.com/office/officeart/2005/8/layout/cycle6"/>
    <dgm:cxn modelId="{692477D1-C8A9-470F-8700-92F01C6980FF}" type="presOf" srcId="{0ADDA668-B7FB-480A-B541-1529D8ED3434}" destId="{D6B8CE47-C36C-4BE5-A72B-4A75EE83A71D}" srcOrd="0" destOrd="0" presId="urn:microsoft.com/office/officeart/2005/8/layout/cycle6"/>
    <dgm:cxn modelId="{244B99DE-9073-4796-A24F-733FDF0F8D4E}" type="presOf" srcId="{5131CAEE-5FC0-4AFD-B543-95BA30A56DE8}" destId="{607F60A3-EF7E-44AD-8426-8D247DE8A5C6}" srcOrd="0" destOrd="0" presId="urn:microsoft.com/office/officeart/2005/8/layout/cycle6"/>
    <dgm:cxn modelId="{3C6857EA-8A2F-46A1-B171-E5486BC3CF1C}" srcId="{3C4EF7B6-660C-4828-AE81-E5AF28AE9DD8}" destId="{4DF35981-1E4F-48A1-95D7-448FF7E9721B}" srcOrd="2" destOrd="0" parTransId="{71214CCC-3F2D-4B93-97E3-B7B44CFBAA2B}" sibTransId="{A94C25E3-E316-48EC-A6CF-2FCAEC7B4CEB}"/>
    <dgm:cxn modelId="{F7189FFA-270F-4A36-A0CC-D99E1D78082A}" type="presOf" srcId="{285F475C-D6EA-4F5C-8676-9331379BEC63}" destId="{63BD56D2-41D5-4226-9F09-7BC17DD8954D}" srcOrd="0" destOrd="0" presId="urn:microsoft.com/office/officeart/2005/8/layout/cycle6"/>
    <dgm:cxn modelId="{968FB109-AD54-4028-B267-21C5718BC6BD}" type="presParOf" srcId="{EE0BA7FC-C7A5-46B3-AA8F-47B127FCAC3A}" destId="{71FDB728-354D-4594-8F7A-33712976E50C}" srcOrd="0" destOrd="0" presId="urn:microsoft.com/office/officeart/2005/8/layout/cycle6"/>
    <dgm:cxn modelId="{78E290C2-F99F-4245-9F2A-FA545A5278EF}" type="presParOf" srcId="{EE0BA7FC-C7A5-46B3-AA8F-47B127FCAC3A}" destId="{C19693DD-2359-4991-85AA-9414EF2CA2D9}" srcOrd="1" destOrd="0" presId="urn:microsoft.com/office/officeart/2005/8/layout/cycle6"/>
    <dgm:cxn modelId="{7138E2BD-2E34-4C1C-8D20-5C08DE94635B}" type="presParOf" srcId="{EE0BA7FC-C7A5-46B3-AA8F-47B127FCAC3A}" destId="{EFFC411B-4034-4B6C-9982-FA4CBF27BC28}" srcOrd="2" destOrd="0" presId="urn:microsoft.com/office/officeart/2005/8/layout/cycle6"/>
    <dgm:cxn modelId="{44ED4182-45D5-4B84-A26D-E6DA1B451AA9}" type="presParOf" srcId="{EE0BA7FC-C7A5-46B3-AA8F-47B127FCAC3A}" destId="{83B678AA-C773-4063-BB73-8E948948FDF2}" srcOrd="3" destOrd="0" presId="urn:microsoft.com/office/officeart/2005/8/layout/cycle6"/>
    <dgm:cxn modelId="{16892D1F-16A3-4346-BE7B-BDAA58F30805}" type="presParOf" srcId="{EE0BA7FC-C7A5-46B3-AA8F-47B127FCAC3A}" destId="{0391081C-240B-4B29-8B7B-370959C1215C}" srcOrd="4" destOrd="0" presId="urn:microsoft.com/office/officeart/2005/8/layout/cycle6"/>
    <dgm:cxn modelId="{81180707-3BBB-4A76-9985-DCFB95B7DEF1}" type="presParOf" srcId="{EE0BA7FC-C7A5-46B3-AA8F-47B127FCAC3A}" destId="{720067FF-9DCD-411F-AC46-DEDA12E88A2A}" srcOrd="5" destOrd="0" presId="urn:microsoft.com/office/officeart/2005/8/layout/cycle6"/>
    <dgm:cxn modelId="{FC69A7E4-2BF4-4C28-97E0-ED55F5433A2D}" type="presParOf" srcId="{EE0BA7FC-C7A5-46B3-AA8F-47B127FCAC3A}" destId="{7B80700A-975B-466B-B231-EACEF4A23190}" srcOrd="6" destOrd="0" presId="urn:microsoft.com/office/officeart/2005/8/layout/cycle6"/>
    <dgm:cxn modelId="{5CD7349E-7BA8-4F4E-8329-F615E09F9AB3}" type="presParOf" srcId="{EE0BA7FC-C7A5-46B3-AA8F-47B127FCAC3A}" destId="{89AD334A-31FC-4E3C-8E17-CC1905F0D544}" srcOrd="7" destOrd="0" presId="urn:microsoft.com/office/officeart/2005/8/layout/cycle6"/>
    <dgm:cxn modelId="{96EFCE1B-A389-4B2E-A4C6-3AA3F0731879}" type="presParOf" srcId="{EE0BA7FC-C7A5-46B3-AA8F-47B127FCAC3A}" destId="{B7554770-2023-4B48-A385-4F149F69B10E}" srcOrd="8" destOrd="0" presId="urn:microsoft.com/office/officeart/2005/8/layout/cycle6"/>
    <dgm:cxn modelId="{7284093F-E4FB-4C18-828A-0B47A93BBBAD}" type="presParOf" srcId="{EE0BA7FC-C7A5-46B3-AA8F-47B127FCAC3A}" destId="{65653D47-3535-4869-B466-FDD81EC0291F}" srcOrd="9" destOrd="0" presId="urn:microsoft.com/office/officeart/2005/8/layout/cycle6"/>
    <dgm:cxn modelId="{71BAB190-FAE5-47D3-BEF8-B335DDE51C85}" type="presParOf" srcId="{EE0BA7FC-C7A5-46B3-AA8F-47B127FCAC3A}" destId="{3005818A-8530-4E88-9C5F-D3E71AA0D483}" srcOrd="10" destOrd="0" presId="urn:microsoft.com/office/officeart/2005/8/layout/cycle6"/>
    <dgm:cxn modelId="{1A2309A8-CF58-491B-AB38-C5D42F097B75}" type="presParOf" srcId="{EE0BA7FC-C7A5-46B3-AA8F-47B127FCAC3A}" destId="{9780DD54-2289-481A-95A0-1E08071D7122}" srcOrd="11" destOrd="0" presId="urn:microsoft.com/office/officeart/2005/8/layout/cycle6"/>
    <dgm:cxn modelId="{1CAC5EE8-19CC-4354-893D-9A2E791A1E34}" type="presParOf" srcId="{EE0BA7FC-C7A5-46B3-AA8F-47B127FCAC3A}" destId="{B2DC030D-FF3B-47C3-9B59-6BEBEEE80AB2}" srcOrd="12" destOrd="0" presId="urn:microsoft.com/office/officeart/2005/8/layout/cycle6"/>
    <dgm:cxn modelId="{A2A17AB6-F628-4FBB-9489-2EA35C6AC699}" type="presParOf" srcId="{EE0BA7FC-C7A5-46B3-AA8F-47B127FCAC3A}" destId="{4B09899B-7D1E-43E7-BC05-CF07D79E6E8B}" srcOrd="13" destOrd="0" presId="urn:microsoft.com/office/officeart/2005/8/layout/cycle6"/>
    <dgm:cxn modelId="{F9D19D20-1F94-47E6-B1A0-7C006F12AE31}" type="presParOf" srcId="{EE0BA7FC-C7A5-46B3-AA8F-47B127FCAC3A}" destId="{4428B9A3-0F86-4092-B009-C2D600FE623F}" srcOrd="14" destOrd="0" presId="urn:microsoft.com/office/officeart/2005/8/layout/cycle6"/>
    <dgm:cxn modelId="{E1E23EBB-497F-492F-AFFC-3A2FD8AB2A13}" type="presParOf" srcId="{EE0BA7FC-C7A5-46B3-AA8F-47B127FCAC3A}" destId="{607F60A3-EF7E-44AD-8426-8D247DE8A5C6}" srcOrd="15" destOrd="0" presId="urn:microsoft.com/office/officeart/2005/8/layout/cycle6"/>
    <dgm:cxn modelId="{2E4437A3-FBE7-4308-913F-A07E79FCA9FC}" type="presParOf" srcId="{EE0BA7FC-C7A5-46B3-AA8F-47B127FCAC3A}" destId="{EA834B0A-4D10-4854-A765-F96AD8CEDFB1}" srcOrd="16" destOrd="0" presId="urn:microsoft.com/office/officeart/2005/8/layout/cycle6"/>
    <dgm:cxn modelId="{EE7950FB-1BA8-4F32-AFDE-F4EB6496FF59}" type="presParOf" srcId="{EE0BA7FC-C7A5-46B3-AA8F-47B127FCAC3A}" destId="{D6B8CE47-C36C-4BE5-A72B-4A75EE83A71D}" srcOrd="17" destOrd="0" presId="urn:microsoft.com/office/officeart/2005/8/layout/cycle6"/>
    <dgm:cxn modelId="{5B779E6D-217C-4053-9827-EB5C07E18C2E}" type="presParOf" srcId="{EE0BA7FC-C7A5-46B3-AA8F-47B127FCAC3A}" destId="{88B3EA59-EFFA-4EC7-A086-963C81107C8C}" srcOrd="18" destOrd="0" presId="urn:microsoft.com/office/officeart/2005/8/layout/cycle6"/>
    <dgm:cxn modelId="{A8092CAC-66C5-487F-8227-A72B93513B7C}" type="presParOf" srcId="{EE0BA7FC-C7A5-46B3-AA8F-47B127FCAC3A}" destId="{4B5F8A11-28CB-435B-9A56-8254641DFB68}" srcOrd="19" destOrd="0" presId="urn:microsoft.com/office/officeart/2005/8/layout/cycle6"/>
    <dgm:cxn modelId="{F462465C-2149-42AF-B4D7-16077A4D1F6F}" type="presParOf" srcId="{EE0BA7FC-C7A5-46B3-AA8F-47B127FCAC3A}" destId="{82DB47D7-1DDB-4623-BC03-A787DB32D31E}" srcOrd="20" destOrd="0" presId="urn:microsoft.com/office/officeart/2005/8/layout/cycle6"/>
    <dgm:cxn modelId="{A5107AD9-290B-4875-BE95-5FA40EF09DFD}" type="presParOf" srcId="{EE0BA7FC-C7A5-46B3-AA8F-47B127FCAC3A}" destId="{9DFBC447-705A-479C-93B3-9C5A0709BF4E}" srcOrd="21" destOrd="0" presId="urn:microsoft.com/office/officeart/2005/8/layout/cycle6"/>
    <dgm:cxn modelId="{94ADEFDD-D940-40FB-9C50-4612A66C39B8}" type="presParOf" srcId="{EE0BA7FC-C7A5-46B3-AA8F-47B127FCAC3A}" destId="{7D296892-64F1-4644-A78E-DC69169B38AF}" srcOrd="22" destOrd="0" presId="urn:microsoft.com/office/officeart/2005/8/layout/cycle6"/>
    <dgm:cxn modelId="{1915F85B-8A6D-423E-8E9C-F15B12F7CFF6}" type="presParOf" srcId="{EE0BA7FC-C7A5-46B3-AA8F-47B127FCAC3A}" destId="{63BD56D2-41D5-4226-9F09-7BC17DD8954D}" srcOrd="23" destOrd="0" presId="urn:microsoft.com/office/officeart/2005/8/layout/cycle6"/>
    <dgm:cxn modelId="{8EFE6BFE-1396-4F11-8BD2-8CFB156B4B73}" type="presParOf" srcId="{EE0BA7FC-C7A5-46B3-AA8F-47B127FCAC3A}" destId="{093D6034-21C9-4E97-A03F-A00B70189EA3}" srcOrd="24" destOrd="0" presId="urn:microsoft.com/office/officeart/2005/8/layout/cycle6"/>
    <dgm:cxn modelId="{497C3399-5469-4C46-8EAD-4D296C2FD490}" type="presParOf" srcId="{EE0BA7FC-C7A5-46B3-AA8F-47B127FCAC3A}" destId="{586B2C2C-7D1A-4A39-A1FA-D04DD2F417B2}" srcOrd="25" destOrd="0" presId="urn:microsoft.com/office/officeart/2005/8/layout/cycle6"/>
    <dgm:cxn modelId="{AD759DDA-0B2B-47FE-8014-E509FECD4ECF}" type="presParOf" srcId="{EE0BA7FC-C7A5-46B3-AA8F-47B127FCAC3A}" destId="{02D387D1-07C1-4D70-A23F-16290B46E008}" srcOrd="26" destOrd="0" presId="urn:microsoft.com/office/officeart/2005/8/layout/cycle6"/>
    <dgm:cxn modelId="{B9D0E85A-2E74-4478-9373-993C39AD82ED}" type="presParOf" srcId="{EE0BA7FC-C7A5-46B3-AA8F-47B127FCAC3A}" destId="{A394D852-D709-43C3-B867-B0A5F5E495EA}" srcOrd="27" destOrd="0" presId="urn:microsoft.com/office/officeart/2005/8/layout/cycle6"/>
    <dgm:cxn modelId="{2EC09459-EC8E-4902-BCE8-A7997F5C9750}" type="presParOf" srcId="{EE0BA7FC-C7A5-46B3-AA8F-47B127FCAC3A}" destId="{3AAE4378-BF6F-4815-A018-5A5991701478}" srcOrd="28" destOrd="0" presId="urn:microsoft.com/office/officeart/2005/8/layout/cycle6"/>
    <dgm:cxn modelId="{E91DB41A-F570-4356-B45D-7D5BACD3A244}" type="presParOf" srcId="{EE0BA7FC-C7A5-46B3-AA8F-47B127FCAC3A}" destId="{DB84B39F-072D-4F38-AA8A-CF44CE3E5382}" srcOrd="29"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9F5FA2A-3448-48A5-9FA5-0B3CE9BF4095}" type="doc">
      <dgm:prSet loTypeId="urn:microsoft.com/office/officeart/2005/8/layout/hList3" loCatId="list" qsTypeId="urn:microsoft.com/office/officeart/2005/8/quickstyle/simple3" qsCatId="simple" csTypeId="urn:microsoft.com/office/officeart/2005/8/colors/accent6_5" csCatId="accent6" phldr="1"/>
      <dgm:spPr/>
      <dgm:t>
        <a:bodyPr/>
        <a:lstStyle/>
        <a:p>
          <a:endParaRPr lang="en-US"/>
        </a:p>
      </dgm:t>
    </dgm:pt>
    <dgm:pt modelId="{8253DEE1-797B-41D9-AC31-785A6DEB1659}">
      <dgm:prSet phldrT="[Text]"/>
      <dgm:spPr/>
      <dgm:t>
        <a:bodyPr/>
        <a:lstStyle/>
        <a:p>
          <a:r>
            <a:rPr lang="fa-IR" dirty="0"/>
            <a:t>ترویج نوآوری و رقابت منطقه ای در سراسر ژاپن با مشارکت دولت و نهادهای سیاست گذار </a:t>
          </a:r>
          <a:endParaRPr lang="en-US" dirty="0"/>
        </a:p>
      </dgm:t>
    </dgm:pt>
    <dgm:pt modelId="{983DB320-7467-4322-8197-80DDC1FA759A}" type="parTrans" cxnId="{D0364704-BE49-4EB7-AE76-A9406BBA960A}">
      <dgm:prSet/>
      <dgm:spPr/>
      <dgm:t>
        <a:bodyPr/>
        <a:lstStyle/>
        <a:p>
          <a:endParaRPr lang="en-US"/>
        </a:p>
      </dgm:t>
    </dgm:pt>
    <dgm:pt modelId="{E4DB8A84-D856-4B8D-8048-C88994ABCE0C}" type="sibTrans" cxnId="{D0364704-BE49-4EB7-AE76-A9406BBA960A}">
      <dgm:prSet/>
      <dgm:spPr/>
      <dgm:t>
        <a:bodyPr/>
        <a:lstStyle/>
        <a:p>
          <a:endParaRPr lang="en-US"/>
        </a:p>
      </dgm:t>
    </dgm:pt>
    <dgm:pt modelId="{7148F557-3C55-4CFE-81AF-664430766C24}">
      <dgm:prSet phldrT="[Text]"/>
      <dgm:spPr/>
      <dgm:t>
        <a:bodyPr/>
        <a:lstStyle/>
        <a:p>
          <a:pPr algn="just" rtl="1"/>
          <a:r>
            <a:rPr lang="fa-IR" dirty="0"/>
            <a:t>خوشه های دانش: </a:t>
          </a:r>
        </a:p>
        <a:p>
          <a:pPr algn="just" rtl="1"/>
          <a:r>
            <a:rPr lang="fa-IR" dirty="0"/>
            <a:t>این برنامه توسط وزارت آموزش، فرهنگ، ورزش، علم و فناوری (</a:t>
          </a:r>
          <a:r>
            <a:rPr lang="en-US" dirty="0"/>
            <a:t>MEXT</a:t>
          </a:r>
          <a:r>
            <a:rPr lang="fa-IR" dirty="0"/>
            <a:t>) برنامه ریزی و هدایت می شود.</a:t>
          </a:r>
        </a:p>
        <a:p>
          <a:pPr algn="just" rtl="1"/>
          <a:r>
            <a:rPr lang="fa-IR" dirty="0"/>
            <a:t>گروه‌های دانش ژاپنی حول دانشگاه‌های کلیدی متمرکز شده و به دنبال ترویج همکاری‌های بیشتر دانشگاه و صنعت هستند. </a:t>
          </a:r>
          <a:endParaRPr lang="en-US" dirty="0"/>
        </a:p>
      </dgm:t>
    </dgm:pt>
    <dgm:pt modelId="{932B603A-934B-4DDC-8C5C-92381425A180}" type="parTrans" cxnId="{CF0F4299-B2E8-433B-87AB-413FA4C4B207}">
      <dgm:prSet/>
      <dgm:spPr/>
      <dgm:t>
        <a:bodyPr/>
        <a:lstStyle/>
        <a:p>
          <a:endParaRPr lang="en-US"/>
        </a:p>
      </dgm:t>
    </dgm:pt>
    <dgm:pt modelId="{1E4652AD-48C6-4D26-A628-6BB8B0442226}" type="sibTrans" cxnId="{CF0F4299-B2E8-433B-87AB-413FA4C4B207}">
      <dgm:prSet/>
      <dgm:spPr/>
      <dgm:t>
        <a:bodyPr/>
        <a:lstStyle/>
        <a:p>
          <a:endParaRPr lang="en-US"/>
        </a:p>
      </dgm:t>
    </dgm:pt>
    <dgm:pt modelId="{E6A97127-5A9F-471C-899F-3CBD158C842D}">
      <dgm:prSet phldrT="[Text]"/>
      <dgm:spPr/>
      <dgm:t>
        <a:bodyPr/>
        <a:lstStyle/>
        <a:p>
          <a:pPr algn="just" rtl="1"/>
          <a:r>
            <a:rPr lang="fa-IR" dirty="0"/>
            <a:t>برنامه توسعه خوشه های صنعتی:</a:t>
          </a:r>
        </a:p>
        <a:p>
          <a:pPr algn="just" rtl="1"/>
          <a:r>
            <a:rPr lang="fa-IR" dirty="0"/>
            <a:t>این برنامه توسط وزارت اقتصاد، تجارت و صنعت (</a:t>
          </a:r>
          <a:r>
            <a:rPr lang="en-US" dirty="0"/>
            <a:t>METI</a:t>
          </a:r>
          <a:r>
            <a:rPr lang="fa-IR" dirty="0"/>
            <a:t>) برنامه ریزی و اجرا شده است.</a:t>
          </a:r>
        </a:p>
        <a:p>
          <a:pPr algn="just" rtl="1"/>
          <a:r>
            <a:rPr lang="fa-IR" dirty="0"/>
            <a:t>برنامه توسعه خوشه صنعتی از </a:t>
          </a:r>
          <a:r>
            <a:rPr lang="en-US" dirty="0"/>
            <a:t>SME</a:t>
          </a:r>
          <a:r>
            <a:rPr lang="fa-IR" dirty="0"/>
            <a:t>ها و پیوندهای تحقیقاتی در طیفی از انواع مناطق منطقه ای از طریق ایجاد و توسعه کسب و کارها و ارائه خدمات پشتیبانی با تمرکز قوی بر روابط مؤثر بین صنعت، دانشگاه و دولت پشتیبانی می کند.</a:t>
          </a:r>
          <a:endParaRPr lang="en-US" dirty="0"/>
        </a:p>
      </dgm:t>
    </dgm:pt>
    <dgm:pt modelId="{5B661E61-BEB6-401B-9C10-67CECC8C3EC8}" type="parTrans" cxnId="{8495AC6E-BB24-40D5-A67F-7C437C14D7B9}">
      <dgm:prSet/>
      <dgm:spPr/>
      <dgm:t>
        <a:bodyPr/>
        <a:lstStyle/>
        <a:p>
          <a:endParaRPr lang="en-US"/>
        </a:p>
      </dgm:t>
    </dgm:pt>
    <dgm:pt modelId="{75CD1EBC-AF08-431A-9FAC-133725C91FCB}" type="sibTrans" cxnId="{8495AC6E-BB24-40D5-A67F-7C437C14D7B9}">
      <dgm:prSet/>
      <dgm:spPr/>
      <dgm:t>
        <a:bodyPr/>
        <a:lstStyle/>
        <a:p>
          <a:endParaRPr lang="en-US"/>
        </a:p>
      </dgm:t>
    </dgm:pt>
    <dgm:pt modelId="{8CB10FC8-9C55-47B3-9892-CAB5E321755F}" type="pres">
      <dgm:prSet presAssocID="{19F5FA2A-3448-48A5-9FA5-0B3CE9BF4095}" presName="composite" presStyleCnt="0">
        <dgm:presLayoutVars>
          <dgm:chMax val="1"/>
          <dgm:dir/>
          <dgm:resizeHandles val="exact"/>
        </dgm:presLayoutVars>
      </dgm:prSet>
      <dgm:spPr/>
    </dgm:pt>
    <dgm:pt modelId="{17447BDB-4070-4F97-ACCD-DB9E9A1E0757}" type="pres">
      <dgm:prSet presAssocID="{8253DEE1-797B-41D9-AC31-785A6DEB1659}" presName="roof" presStyleLbl="dkBgShp" presStyleIdx="0" presStyleCnt="2"/>
      <dgm:spPr/>
    </dgm:pt>
    <dgm:pt modelId="{E3A6C20F-1482-49CD-BBAB-E0A4AF6CB126}" type="pres">
      <dgm:prSet presAssocID="{8253DEE1-797B-41D9-AC31-785A6DEB1659}" presName="pillars" presStyleCnt="0"/>
      <dgm:spPr/>
    </dgm:pt>
    <dgm:pt modelId="{FEEB77B8-8EDA-494E-9CDA-3565E3AECC5C}" type="pres">
      <dgm:prSet presAssocID="{8253DEE1-797B-41D9-AC31-785A6DEB1659}" presName="pillar1" presStyleLbl="node1" presStyleIdx="0" presStyleCnt="2">
        <dgm:presLayoutVars>
          <dgm:bulletEnabled val="1"/>
        </dgm:presLayoutVars>
      </dgm:prSet>
      <dgm:spPr/>
    </dgm:pt>
    <dgm:pt modelId="{4EDEA482-9D27-45A3-BB94-F7FABD47CDE4}" type="pres">
      <dgm:prSet presAssocID="{E6A97127-5A9F-471C-899F-3CBD158C842D}" presName="pillarX" presStyleLbl="node1" presStyleIdx="1" presStyleCnt="2">
        <dgm:presLayoutVars>
          <dgm:bulletEnabled val="1"/>
        </dgm:presLayoutVars>
      </dgm:prSet>
      <dgm:spPr/>
    </dgm:pt>
    <dgm:pt modelId="{C44C84BE-ACEB-4F17-B6C9-804217B1C1B2}" type="pres">
      <dgm:prSet presAssocID="{8253DEE1-797B-41D9-AC31-785A6DEB1659}" presName="base" presStyleLbl="dkBgShp" presStyleIdx="1" presStyleCnt="2"/>
      <dgm:spPr/>
    </dgm:pt>
  </dgm:ptLst>
  <dgm:cxnLst>
    <dgm:cxn modelId="{D0364704-BE49-4EB7-AE76-A9406BBA960A}" srcId="{19F5FA2A-3448-48A5-9FA5-0B3CE9BF4095}" destId="{8253DEE1-797B-41D9-AC31-785A6DEB1659}" srcOrd="0" destOrd="0" parTransId="{983DB320-7467-4322-8197-80DDC1FA759A}" sibTransId="{E4DB8A84-D856-4B8D-8048-C88994ABCE0C}"/>
    <dgm:cxn modelId="{7446E32C-9A96-481E-9A0D-893D8DE5090C}" type="presOf" srcId="{19F5FA2A-3448-48A5-9FA5-0B3CE9BF4095}" destId="{8CB10FC8-9C55-47B3-9892-CAB5E321755F}" srcOrd="0" destOrd="0" presId="urn:microsoft.com/office/officeart/2005/8/layout/hList3"/>
    <dgm:cxn modelId="{5A00D15B-6C49-4545-8DFA-0D4754DDC442}" type="presOf" srcId="{7148F557-3C55-4CFE-81AF-664430766C24}" destId="{FEEB77B8-8EDA-494E-9CDA-3565E3AECC5C}" srcOrd="0" destOrd="0" presId="urn:microsoft.com/office/officeart/2005/8/layout/hList3"/>
    <dgm:cxn modelId="{DC061161-8D3E-42C0-8554-BD9EF5E556EF}" type="presOf" srcId="{E6A97127-5A9F-471C-899F-3CBD158C842D}" destId="{4EDEA482-9D27-45A3-BB94-F7FABD47CDE4}" srcOrd="0" destOrd="0" presId="urn:microsoft.com/office/officeart/2005/8/layout/hList3"/>
    <dgm:cxn modelId="{8495AC6E-BB24-40D5-A67F-7C437C14D7B9}" srcId="{8253DEE1-797B-41D9-AC31-785A6DEB1659}" destId="{E6A97127-5A9F-471C-899F-3CBD158C842D}" srcOrd="1" destOrd="0" parTransId="{5B661E61-BEB6-401B-9C10-67CECC8C3EC8}" sibTransId="{75CD1EBC-AF08-431A-9FAC-133725C91FCB}"/>
    <dgm:cxn modelId="{CF0F4299-B2E8-433B-87AB-413FA4C4B207}" srcId="{8253DEE1-797B-41D9-AC31-785A6DEB1659}" destId="{7148F557-3C55-4CFE-81AF-664430766C24}" srcOrd="0" destOrd="0" parTransId="{932B603A-934B-4DDC-8C5C-92381425A180}" sibTransId="{1E4652AD-48C6-4D26-A628-6BB8B0442226}"/>
    <dgm:cxn modelId="{CB5864EC-FB0C-44BC-9FF3-D65D7033CABC}" type="presOf" srcId="{8253DEE1-797B-41D9-AC31-785A6DEB1659}" destId="{17447BDB-4070-4F97-ACCD-DB9E9A1E0757}" srcOrd="0" destOrd="0" presId="urn:microsoft.com/office/officeart/2005/8/layout/hList3"/>
    <dgm:cxn modelId="{F217284B-4C3A-458A-84FC-7E12186CA741}" type="presParOf" srcId="{8CB10FC8-9C55-47B3-9892-CAB5E321755F}" destId="{17447BDB-4070-4F97-ACCD-DB9E9A1E0757}" srcOrd="0" destOrd="0" presId="urn:microsoft.com/office/officeart/2005/8/layout/hList3"/>
    <dgm:cxn modelId="{FE10DB85-C4BF-4283-9D3C-503C58D3CE6F}" type="presParOf" srcId="{8CB10FC8-9C55-47B3-9892-CAB5E321755F}" destId="{E3A6C20F-1482-49CD-BBAB-E0A4AF6CB126}" srcOrd="1" destOrd="0" presId="urn:microsoft.com/office/officeart/2005/8/layout/hList3"/>
    <dgm:cxn modelId="{CA041E93-4132-42F2-8F74-EC1D6302B918}" type="presParOf" srcId="{E3A6C20F-1482-49CD-BBAB-E0A4AF6CB126}" destId="{FEEB77B8-8EDA-494E-9CDA-3565E3AECC5C}" srcOrd="0" destOrd="0" presId="urn:microsoft.com/office/officeart/2005/8/layout/hList3"/>
    <dgm:cxn modelId="{BFFC9BFB-5157-49BD-82E8-F263BABCE5D0}" type="presParOf" srcId="{E3A6C20F-1482-49CD-BBAB-E0A4AF6CB126}" destId="{4EDEA482-9D27-45A3-BB94-F7FABD47CDE4}" srcOrd="1" destOrd="0" presId="urn:microsoft.com/office/officeart/2005/8/layout/hList3"/>
    <dgm:cxn modelId="{095439B9-EDEB-4515-8E40-001B6ABF7336}" type="presParOf" srcId="{8CB10FC8-9C55-47B3-9892-CAB5E321755F}" destId="{C44C84BE-ACEB-4F17-B6C9-804217B1C1B2}"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EF8B6BD-01E3-4CB3-9FE4-11A1998CF5FC}" type="doc">
      <dgm:prSet loTypeId="urn:microsoft.com/office/officeart/2008/layout/LinedList" loCatId="list" qsTypeId="urn:microsoft.com/office/officeart/2005/8/quickstyle/simple5" qsCatId="simple" csTypeId="urn:microsoft.com/office/officeart/2005/8/colors/accent2_1" csCatId="accent2" phldr="1"/>
      <dgm:spPr/>
      <dgm:t>
        <a:bodyPr/>
        <a:lstStyle/>
        <a:p>
          <a:endParaRPr lang="en-US"/>
        </a:p>
      </dgm:t>
    </dgm:pt>
    <dgm:pt modelId="{51EFA80B-32E0-4EDF-8189-12C3301D0FFB}">
      <dgm:prSet phldrT="[Text]"/>
      <dgm:spPr/>
      <dgm: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fa-IR" dirty="0">
              <a:cs typeface="0 Nazanin" panose="00000400000000000000" pitchFamily="2" charset="-78"/>
            </a:rPr>
            <a:t>برنامه خوشه های صنعتی</a:t>
          </a:r>
        </a:p>
        <a:p>
          <a:pPr marL="0" marR="0" lvl="0" indent="0" algn="ctr" defTabSz="914400" rtl="1" eaLnBrk="1" fontAlgn="auto" latinLnBrk="0" hangingPunct="1">
            <a:lnSpc>
              <a:spcPct val="100000"/>
            </a:lnSpc>
            <a:spcBef>
              <a:spcPts val="0"/>
            </a:spcBef>
            <a:spcAft>
              <a:spcPts val="0"/>
            </a:spcAft>
            <a:buClrTx/>
            <a:buSzTx/>
            <a:buFontTx/>
            <a:buNone/>
            <a:tabLst/>
            <a:defRPr/>
          </a:pPr>
          <a:r>
            <a:rPr lang="fa-IR" dirty="0">
              <a:cs typeface="0 Nazanin" panose="00000400000000000000" pitchFamily="2" charset="-78"/>
            </a:rPr>
            <a:t>(</a:t>
          </a:r>
          <a:r>
            <a:rPr lang="en-US" dirty="0">
              <a:cs typeface="0 Nazanin" panose="00000400000000000000" pitchFamily="2" charset="-78"/>
            </a:rPr>
            <a:t>METI</a:t>
          </a:r>
          <a:r>
            <a:rPr lang="fa-IR" dirty="0">
              <a:cs typeface="0 Nazanin" panose="00000400000000000000" pitchFamily="2" charset="-78"/>
            </a:rPr>
            <a:t>)</a:t>
          </a:r>
        </a:p>
        <a:p>
          <a:pPr marL="0" lvl="0" defTabSz="2533650">
            <a:lnSpc>
              <a:spcPct val="90000"/>
            </a:lnSpc>
            <a:spcBef>
              <a:spcPct val="0"/>
            </a:spcBef>
            <a:spcAft>
              <a:spcPct val="35000"/>
            </a:spcAft>
            <a:buNone/>
          </a:pPr>
          <a:endParaRPr lang="en-US" dirty="0"/>
        </a:p>
      </dgm:t>
    </dgm:pt>
    <dgm:pt modelId="{4BB1F07B-C8FB-490B-B421-457671641594}" type="parTrans" cxnId="{C6EBED7D-B57D-4A26-815C-32BD24439D2C}">
      <dgm:prSet/>
      <dgm:spPr/>
      <dgm:t>
        <a:bodyPr/>
        <a:lstStyle/>
        <a:p>
          <a:endParaRPr lang="en-US"/>
        </a:p>
      </dgm:t>
    </dgm:pt>
    <dgm:pt modelId="{D981EA5B-659B-4D5E-B5C0-F8AEC7C85E0A}" type="sibTrans" cxnId="{C6EBED7D-B57D-4A26-815C-32BD24439D2C}">
      <dgm:prSet/>
      <dgm:spPr/>
      <dgm:t>
        <a:bodyPr/>
        <a:lstStyle/>
        <a:p>
          <a:endParaRPr lang="en-US"/>
        </a:p>
      </dgm:t>
    </dgm:pt>
    <dgm:pt modelId="{D805959C-EE60-4E3E-AC59-D7729DA0CF82}">
      <dgm:prSet phldrT="[Text]"/>
      <dgm:spPr/>
      <dgm:t>
        <a:bodyPr/>
        <a:lstStyle/>
        <a:p>
          <a:pPr algn="just" rtl="1"/>
          <a:r>
            <a:rPr lang="fa-IR" dirty="0">
              <a:cs typeface="0 Nazanin" panose="00000400000000000000" pitchFamily="2" charset="-78"/>
            </a:rPr>
            <a:t>پس از گذر از رکود اقتصادی دهه 80 و90 و بررسی نمونه های موفقی چون خوشه شرکتهای با فناوری پایین در تولید(</a:t>
          </a:r>
          <a:r>
            <a:rPr lang="en-US" dirty="0">
              <a:cs typeface="0 Nazanin" panose="00000400000000000000" pitchFamily="2" charset="-78"/>
            </a:rPr>
            <a:t>TAMA </a:t>
          </a:r>
          <a:r>
            <a:rPr lang="fa-IR" dirty="0">
              <a:cs typeface="0 Nazanin" panose="00000400000000000000" pitchFamily="2" charset="-78"/>
            </a:rPr>
            <a:t>) دراطراف توکیو، خوشه فناوری اطلاعات شرکت های نرم افزاری در ساپورو و همچنین نمونه های موفق خارج از کشور وزارت اقتصاد، تجارت و صنعت ژاپن این برنامه را در سال 2001 معرفی کرد.</a:t>
          </a:r>
        </a:p>
      </dgm:t>
    </dgm:pt>
    <dgm:pt modelId="{C13FF116-FF25-4A50-8E3D-9521D2D2C9D9}" type="parTrans" cxnId="{4D9CA00B-9C87-4EC7-A1C9-F72262ED346D}">
      <dgm:prSet/>
      <dgm:spPr/>
      <dgm:t>
        <a:bodyPr/>
        <a:lstStyle/>
        <a:p>
          <a:endParaRPr lang="en-US"/>
        </a:p>
      </dgm:t>
    </dgm:pt>
    <dgm:pt modelId="{64A05074-4CE4-4A68-88FF-5D8FBFF4BB20}" type="sibTrans" cxnId="{4D9CA00B-9C87-4EC7-A1C9-F72262ED346D}">
      <dgm:prSet/>
      <dgm:spPr/>
      <dgm:t>
        <a:bodyPr/>
        <a:lstStyle/>
        <a:p>
          <a:endParaRPr lang="en-US"/>
        </a:p>
      </dgm:t>
    </dgm:pt>
    <dgm:pt modelId="{F63D589C-B57B-4843-94F6-3027B16D6F36}">
      <dgm:prSet phldrT="[Text]"/>
      <dgm:spPr/>
      <dgm:t>
        <a:bodyPr/>
        <a:lstStyle/>
        <a:p>
          <a:pPr algn="just" rtl="1"/>
          <a:r>
            <a:rPr lang="fa-IR" dirty="0">
              <a:cs typeface="0 Nazanin" panose="00000400000000000000" pitchFamily="2" charset="-78"/>
            </a:rPr>
            <a:t>این برنامه که نمایانگر نوعی تغییر نگرش در سیاست ها می باشد، برای ارتقای شبکه همکاری بین بازیگران اقتصادی در یک تراکم منطقه ای، با ظرفیت ها و نیازهای فناوری مکمل، طراحی شده است. </a:t>
          </a:r>
          <a:endParaRPr lang="en-US" dirty="0">
            <a:cs typeface="0 Nazanin" panose="00000400000000000000" pitchFamily="2" charset="-78"/>
          </a:endParaRPr>
        </a:p>
      </dgm:t>
    </dgm:pt>
    <dgm:pt modelId="{6961859F-1C92-4FE2-B523-4042BA2D03B3}" type="parTrans" cxnId="{037647AD-021D-496F-8278-EE80F96DAB6A}">
      <dgm:prSet/>
      <dgm:spPr/>
      <dgm:t>
        <a:bodyPr/>
        <a:lstStyle/>
        <a:p>
          <a:endParaRPr lang="en-US"/>
        </a:p>
      </dgm:t>
    </dgm:pt>
    <dgm:pt modelId="{BE6B0F5F-AC7B-4D3F-904D-E9C2C18564B3}" type="sibTrans" cxnId="{037647AD-021D-496F-8278-EE80F96DAB6A}">
      <dgm:prSet/>
      <dgm:spPr/>
      <dgm:t>
        <a:bodyPr/>
        <a:lstStyle/>
        <a:p>
          <a:endParaRPr lang="en-US"/>
        </a:p>
      </dgm:t>
    </dgm:pt>
    <dgm:pt modelId="{FBE8D11B-8B57-4367-BF07-FC12430AD5E7}">
      <dgm:prSet phldrT="[Text]"/>
      <dgm:spPr/>
      <dgm:t>
        <a:bodyPr/>
        <a:lstStyle/>
        <a:p>
          <a:pPr algn="just" rtl="1"/>
          <a:r>
            <a:rPr lang="fa-IR" dirty="0">
              <a:cs typeface="0 Nazanin" panose="00000400000000000000" pitchFamily="2" charset="-78"/>
            </a:rPr>
            <a:t>هدف اصلی از طراحی این سیاست ها حمایت از پیوند بهتر صنایع کوچک و متوسط با یکدیگر و همچنین مراکز علمی و تحقیقاتی در راستای ارتقا بهره وری عوامل تولید،کاهش مشکلات، افزایش توان فناورانه و تسهیل شرایط رقابت و نوآوری بوده است.</a:t>
          </a:r>
          <a:endParaRPr lang="en-US" dirty="0">
            <a:cs typeface="0 Nazanin" panose="00000400000000000000" pitchFamily="2" charset="-78"/>
          </a:endParaRPr>
        </a:p>
      </dgm:t>
    </dgm:pt>
    <dgm:pt modelId="{E416A410-EB84-49B1-9801-FC87D46B241E}" type="parTrans" cxnId="{13238215-F3D2-490D-8800-D04D8F7D5199}">
      <dgm:prSet/>
      <dgm:spPr/>
      <dgm:t>
        <a:bodyPr/>
        <a:lstStyle/>
        <a:p>
          <a:endParaRPr lang="en-US"/>
        </a:p>
      </dgm:t>
    </dgm:pt>
    <dgm:pt modelId="{00256962-149A-42F2-96CD-357EB5D50DEE}" type="sibTrans" cxnId="{13238215-F3D2-490D-8800-D04D8F7D5199}">
      <dgm:prSet/>
      <dgm:spPr/>
      <dgm:t>
        <a:bodyPr/>
        <a:lstStyle/>
        <a:p>
          <a:endParaRPr lang="en-US"/>
        </a:p>
      </dgm:t>
    </dgm:pt>
    <dgm:pt modelId="{67521E48-D631-4253-B218-AF697F36663A}" type="pres">
      <dgm:prSet presAssocID="{2EF8B6BD-01E3-4CB3-9FE4-11A1998CF5FC}" presName="vert0" presStyleCnt="0">
        <dgm:presLayoutVars>
          <dgm:dir val="rev"/>
          <dgm:animOne val="branch"/>
          <dgm:animLvl val="lvl"/>
        </dgm:presLayoutVars>
      </dgm:prSet>
      <dgm:spPr/>
    </dgm:pt>
    <dgm:pt modelId="{D3A1C3CD-710C-46D7-87F8-87478DDD8720}" type="pres">
      <dgm:prSet presAssocID="{51EFA80B-32E0-4EDF-8189-12C3301D0FFB}" presName="thickLine" presStyleLbl="alignNode1" presStyleIdx="0" presStyleCnt="1"/>
      <dgm:spPr/>
    </dgm:pt>
    <dgm:pt modelId="{C8E08DD6-560F-4EC0-8C68-76D4D1952814}" type="pres">
      <dgm:prSet presAssocID="{51EFA80B-32E0-4EDF-8189-12C3301D0FFB}" presName="horz1" presStyleCnt="0"/>
      <dgm:spPr/>
    </dgm:pt>
    <dgm:pt modelId="{1CF3BEF7-C05C-46B2-8E4E-71BD4350D711}" type="pres">
      <dgm:prSet presAssocID="{51EFA80B-32E0-4EDF-8189-12C3301D0FFB}" presName="tx1" presStyleLbl="revTx" presStyleIdx="0" presStyleCnt="4"/>
      <dgm:spPr/>
    </dgm:pt>
    <dgm:pt modelId="{BC8A85E1-3810-4E3A-BDC2-170CEB568837}" type="pres">
      <dgm:prSet presAssocID="{51EFA80B-32E0-4EDF-8189-12C3301D0FFB}" presName="vert1" presStyleCnt="0"/>
      <dgm:spPr/>
    </dgm:pt>
    <dgm:pt modelId="{A0DB0CD7-E41E-48ED-A174-606A7A0A2266}" type="pres">
      <dgm:prSet presAssocID="{D805959C-EE60-4E3E-AC59-D7729DA0CF82}" presName="vertSpace2a" presStyleCnt="0"/>
      <dgm:spPr/>
    </dgm:pt>
    <dgm:pt modelId="{A6EC9372-D2AE-4B7A-8942-7E4646EB881D}" type="pres">
      <dgm:prSet presAssocID="{D805959C-EE60-4E3E-AC59-D7729DA0CF82}" presName="horz2" presStyleCnt="0"/>
      <dgm:spPr/>
    </dgm:pt>
    <dgm:pt modelId="{B69F803B-5659-4601-AA8C-D383EB01F216}" type="pres">
      <dgm:prSet presAssocID="{D805959C-EE60-4E3E-AC59-D7729DA0CF82}" presName="horzSpace2" presStyleCnt="0"/>
      <dgm:spPr/>
    </dgm:pt>
    <dgm:pt modelId="{C82C5821-C50B-452B-A17F-7B4A40F7DCB5}" type="pres">
      <dgm:prSet presAssocID="{D805959C-EE60-4E3E-AC59-D7729DA0CF82}" presName="tx2" presStyleLbl="revTx" presStyleIdx="1" presStyleCnt="4"/>
      <dgm:spPr/>
    </dgm:pt>
    <dgm:pt modelId="{69CE17C6-B512-469E-B159-10A70535CD5A}" type="pres">
      <dgm:prSet presAssocID="{D805959C-EE60-4E3E-AC59-D7729DA0CF82}" presName="vert2" presStyleCnt="0"/>
      <dgm:spPr/>
    </dgm:pt>
    <dgm:pt modelId="{8FDADB05-99A2-475A-9789-EDB0ECC5F6B5}" type="pres">
      <dgm:prSet presAssocID="{D805959C-EE60-4E3E-AC59-D7729DA0CF82}" presName="thinLine2b" presStyleLbl="callout" presStyleIdx="0" presStyleCnt="3"/>
      <dgm:spPr/>
    </dgm:pt>
    <dgm:pt modelId="{A928E435-F125-43F1-BCD0-109411E24650}" type="pres">
      <dgm:prSet presAssocID="{D805959C-EE60-4E3E-AC59-D7729DA0CF82}" presName="vertSpace2b" presStyleCnt="0"/>
      <dgm:spPr/>
    </dgm:pt>
    <dgm:pt modelId="{39971A9E-8115-46C3-BCBE-D16432FF7863}" type="pres">
      <dgm:prSet presAssocID="{F63D589C-B57B-4843-94F6-3027B16D6F36}" presName="horz2" presStyleCnt="0"/>
      <dgm:spPr/>
    </dgm:pt>
    <dgm:pt modelId="{CE866FEA-5815-4532-A34E-A0DB8A20CC65}" type="pres">
      <dgm:prSet presAssocID="{F63D589C-B57B-4843-94F6-3027B16D6F36}" presName="horzSpace2" presStyleCnt="0"/>
      <dgm:spPr/>
    </dgm:pt>
    <dgm:pt modelId="{5927A10C-DB9C-40F6-8826-FFA9C40B324D}" type="pres">
      <dgm:prSet presAssocID="{F63D589C-B57B-4843-94F6-3027B16D6F36}" presName="tx2" presStyleLbl="revTx" presStyleIdx="2" presStyleCnt="4"/>
      <dgm:spPr/>
    </dgm:pt>
    <dgm:pt modelId="{A48DA457-2E28-4C7A-8225-7B431FAEEC0C}" type="pres">
      <dgm:prSet presAssocID="{F63D589C-B57B-4843-94F6-3027B16D6F36}" presName="vert2" presStyleCnt="0"/>
      <dgm:spPr/>
    </dgm:pt>
    <dgm:pt modelId="{EC0F1B06-9527-4671-946E-887A249369A8}" type="pres">
      <dgm:prSet presAssocID="{F63D589C-B57B-4843-94F6-3027B16D6F36}" presName="thinLine2b" presStyleLbl="callout" presStyleIdx="1" presStyleCnt="3"/>
      <dgm:spPr/>
    </dgm:pt>
    <dgm:pt modelId="{8A4BEAAA-F568-4249-AC36-2FE6E55178C2}" type="pres">
      <dgm:prSet presAssocID="{F63D589C-B57B-4843-94F6-3027B16D6F36}" presName="vertSpace2b" presStyleCnt="0"/>
      <dgm:spPr/>
    </dgm:pt>
    <dgm:pt modelId="{6728559E-6FFE-4177-A1C2-E0D60A55D2E4}" type="pres">
      <dgm:prSet presAssocID="{FBE8D11B-8B57-4367-BF07-FC12430AD5E7}" presName="horz2" presStyleCnt="0"/>
      <dgm:spPr/>
    </dgm:pt>
    <dgm:pt modelId="{CF839069-ACDE-4D64-B981-FD0CC4510735}" type="pres">
      <dgm:prSet presAssocID="{FBE8D11B-8B57-4367-BF07-FC12430AD5E7}" presName="horzSpace2" presStyleCnt="0"/>
      <dgm:spPr/>
    </dgm:pt>
    <dgm:pt modelId="{B812C087-75F9-449E-8780-E3D31DA5F596}" type="pres">
      <dgm:prSet presAssocID="{FBE8D11B-8B57-4367-BF07-FC12430AD5E7}" presName="tx2" presStyleLbl="revTx" presStyleIdx="3" presStyleCnt="4"/>
      <dgm:spPr/>
    </dgm:pt>
    <dgm:pt modelId="{7C188B31-6B8A-4697-A355-34FCD4A51656}" type="pres">
      <dgm:prSet presAssocID="{FBE8D11B-8B57-4367-BF07-FC12430AD5E7}" presName="vert2" presStyleCnt="0"/>
      <dgm:spPr/>
    </dgm:pt>
    <dgm:pt modelId="{90ADC009-323D-4607-990F-3317FFE408A7}" type="pres">
      <dgm:prSet presAssocID="{FBE8D11B-8B57-4367-BF07-FC12430AD5E7}" presName="thinLine2b" presStyleLbl="callout" presStyleIdx="2" presStyleCnt="3"/>
      <dgm:spPr/>
    </dgm:pt>
    <dgm:pt modelId="{E1EB5481-9EC2-43F3-A20B-5F4A93E17902}" type="pres">
      <dgm:prSet presAssocID="{FBE8D11B-8B57-4367-BF07-FC12430AD5E7}" presName="vertSpace2b" presStyleCnt="0"/>
      <dgm:spPr/>
    </dgm:pt>
  </dgm:ptLst>
  <dgm:cxnLst>
    <dgm:cxn modelId="{4D9CA00B-9C87-4EC7-A1C9-F72262ED346D}" srcId="{51EFA80B-32E0-4EDF-8189-12C3301D0FFB}" destId="{D805959C-EE60-4E3E-AC59-D7729DA0CF82}" srcOrd="0" destOrd="0" parTransId="{C13FF116-FF25-4A50-8E3D-9521D2D2C9D9}" sibTransId="{64A05074-4CE4-4A68-88FF-5D8FBFF4BB20}"/>
    <dgm:cxn modelId="{13238215-F3D2-490D-8800-D04D8F7D5199}" srcId="{51EFA80B-32E0-4EDF-8189-12C3301D0FFB}" destId="{FBE8D11B-8B57-4367-BF07-FC12430AD5E7}" srcOrd="2" destOrd="0" parTransId="{E416A410-EB84-49B1-9801-FC87D46B241E}" sibTransId="{00256962-149A-42F2-96CD-357EB5D50DEE}"/>
    <dgm:cxn modelId="{4C73CD32-0E3D-4936-A1B3-446E5B226257}" type="presOf" srcId="{2EF8B6BD-01E3-4CB3-9FE4-11A1998CF5FC}" destId="{67521E48-D631-4253-B218-AF697F36663A}" srcOrd="0" destOrd="0" presId="urn:microsoft.com/office/officeart/2008/layout/LinedList"/>
    <dgm:cxn modelId="{E23F7436-5679-46DD-A49D-9B3AF1556009}" type="presOf" srcId="{D805959C-EE60-4E3E-AC59-D7729DA0CF82}" destId="{C82C5821-C50B-452B-A17F-7B4A40F7DCB5}" srcOrd="0" destOrd="0" presId="urn:microsoft.com/office/officeart/2008/layout/LinedList"/>
    <dgm:cxn modelId="{C6EBED7D-B57D-4A26-815C-32BD24439D2C}" srcId="{2EF8B6BD-01E3-4CB3-9FE4-11A1998CF5FC}" destId="{51EFA80B-32E0-4EDF-8189-12C3301D0FFB}" srcOrd="0" destOrd="0" parTransId="{4BB1F07B-C8FB-490B-B421-457671641594}" sibTransId="{D981EA5B-659B-4D5E-B5C0-F8AEC7C85E0A}"/>
    <dgm:cxn modelId="{66918E90-AB45-4335-828F-FD725722DCB5}" type="presOf" srcId="{FBE8D11B-8B57-4367-BF07-FC12430AD5E7}" destId="{B812C087-75F9-449E-8780-E3D31DA5F596}" srcOrd="0" destOrd="0" presId="urn:microsoft.com/office/officeart/2008/layout/LinedList"/>
    <dgm:cxn modelId="{6B1FC9A8-5AFE-4258-9E27-72196A17D65E}" type="presOf" srcId="{F63D589C-B57B-4843-94F6-3027B16D6F36}" destId="{5927A10C-DB9C-40F6-8826-FFA9C40B324D}" srcOrd="0" destOrd="0" presId="urn:microsoft.com/office/officeart/2008/layout/LinedList"/>
    <dgm:cxn modelId="{037647AD-021D-496F-8278-EE80F96DAB6A}" srcId="{51EFA80B-32E0-4EDF-8189-12C3301D0FFB}" destId="{F63D589C-B57B-4843-94F6-3027B16D6F36}" srcOrd="1" destOrd="0" parTransId="{6961859F-1C92-4FE2-B523-4042BA2D03B3}" sibTransId="{BE6B0F5F-AC7B-4D3F-904D-E9C2C18564B3}"/>
    <dgm:cxn modelId="{AB64F3EF-BE54-4101-8E6C-B308602DC0D2}" type="presOf" srcId="{51EFA80B-32E0-4EDF-8189-12C3301D0FFB}" destId="{1CF3BEF7-C05C-46B2-8E4E-71BD4350D711}" srcOrd="0" destOrd="0" presId="urn:microsoft.com/office/officeart/2008/layout/LinedList"/>
    <dgm:cxn modelId="{790C4F49-BEF4-4C41-ACB0-22BF63FEEEEC}" type="presParOf" srcId="{67521E48-D631-4253-B218-AF697F36663A}" destId="{D3A1C3CD-710C-46D7-87F8-87478DDD8720}" srcOrd="0" destOrd="0" presId="urn:microsoft.com/office/officeart/2008/layout/LinedList"/>
    <dgm:cxn modelId="{4B2419A9-0ED9-4498-AB30-1C49C622D710}" type="presParOf" srcId="{67521E48-D631-4253-B218-AF697F36663A}" destId="{C8E08DD6-560F-4EC0-8C68-76D4D1952814}" srcOrd="1" destOrd="0" presId="urn:microsoft.com/office/officeart/2008/layout/LinedList"/>
    <dgm:cxn modelId="{8E519B89-00D2-4C32-8CE8-51AAB4C8B248}" type="presParOf" srcId="{C8E08DD6-560F-4EC0-8C68-76D4D1952814}" destId="{1CF3BEF7-C05C-46B2-8E4E-71BD4350D711}" srcOrd="0" destOrd="0" presId="urn:microsoft.com/office/officeart/2008/layout/LinedList"/>
    <dgm:cxn modelId="{405C2D7E-E928-4889-9FEC-1C1568FF5D91}" type="presParOf" srcId="{C8E08DD6-560F-4EC0-8C68-76D4D1952814}" destId="{BC8A85E1-3810-4E3A-BDC2-170CEB568837}" srcOrd="1" destOrd="0" presId="urn:microsoft.com/office/officeart/2008/layout/LinedList"/>
    <dgm:cxn modelId="{CA17E87F-B97D-48F3-9B96-C7BE06E8E8F0}" type="presParOf" srcId="{BC8A85E1-3810-4E3A-BDC2-170CEB568837}" destId="{A0DB0CD7-E41E-48ED-A174-606A7A0A2266}" srcOrd="0" destOrd="0" presId="urn:microsoft.com/office/officeart/2008/layout/LinedList"/>
    <dgm:cxn modelId="{869101A8-20C6-471C-A623-FCFC4790D09D}" type="presParOf" srcId="{BC8A85E1-3810-4E3A-BDC2-170CEB568837}" destId="{A6EC9372-D2AE-4B7A-8942-7E4646EB881D}" srcOrd="1" destOrd="0" presId="urn:microsoft.com/office/officeart/2008/layout/LinedList"/>
    <dgm:cxn modelId="{7CD6E721-9FFE-41FA-B9B7-0BCFE6D8B862}" type="presParOf" srcId="{A6EC9372-D2AE-4B7A-8942-7E4646EB881D}" destId="{B69F803B-5659-4601-AA8C-D383EB01F216}" srcOrd="0" destOrd="0" presId="urn:microsoft.com/office/officeart/2008/layout/LinedList"/>
    <dgm:cxn modelId="{128BA17C-F831-4DA0-AE7A-BE91CC9EC571}" type="presParOf" srcId="{A6EC9372-D2AE-4B7A-8942-7E4646EB881D}" destId="{C82C5821-C50B-452B-A17F-7B4A40F7DCB5}" srcOrd="1" destOrd="0" presId="urn:microsoft.com/office/officeart/2008/layout/LinedList"/>
    <dgm:cxn modelId="{DDFDED40-5BB2-4902-81D2-3DFF7F3DB7FC}" type="presParOf" srcId="{A6EC9372-D2AE-4B7A-8942-7E4646EB881D}" destId="{69CE17C6-B512-469E-B159-10A70535CD5A}" srcOrd="2" destOrd="0" presId="urn:microsoft.com/office/officeart/2008/layout/LinedList"/>
    <dgm:cxn modelId="{980A7719-8943-4F34-9FE9-33BB903D395A}" type="presParOf" srcId="{BC8A85E1-3810-4E3A-BDC2-170CEB568837}" destId="{8FDADB05-99A2-475A-9789-EDB0ECC5F6B5}" srcOrd="2" destOrd="0" presId="urn:microsoft.com/office/officeart/2008/layout/LinedList"/>
    <dgm:cxn modelId="{7F76A256-2BBB-4B52-8FA5-E59F11087102}" type="presParOf" srcId="{BC8A85E1-3810-4E3A-BDC2-170CEB568837}" destId="{A928E435-F125-43F1-BCD0-109411E24650}" srcOrd="3" destOrd="0" presId="urn:microsoft.com/office/officeart/2008/layout/LinedList"/>
    <dgm:cxn modelId="{DCC7191B-1039-4F58-84A7-8E156EB0FFF5}" type="presParOf" srcId="{BC8A85E1-3810-4E3A-BDC2-170CEB568837}" destId="{39971A9E-8115-46C3-BCBE-D16432FF7863}" srcOrd="4" destOrd="0" presId="urn:microsoft.com/office/officeart/2008/layout/LinedList"/>
    <dgm:cxn modelId="{A0951D8B-F793-4C1B-8C64-C472EFAF4594}" type="presParOf" srcId="{39971A9E-8115-46C3-BCBE-D16432FF7863}" destId="{CE866FEA-5815-4532-A34E-A0DB8A20CC65}" srcOrd="0" destOrd="0" presId="urn:microsoft.com/office/officeart/2008/layout/LinedList"/>
    <dgm:cxn modelId="{DFB4C353-A533-412D-8211-7E1D6172C823}" type="presParOf" srcId="{39971A9E-8115-46C3-BCBE-D16432FF7863}" destId="{5927A10C-DB9C-40F6-8826-FFA9C40B324D}" srcOrd="1" destOrd="0" presId="urn:microsoft.com/office/officeart/2008/layout/LinedList"/>
    <dgm:cxn modelId="{087B57FD-EF89-4D71-84D6-4FC2E9AC9A62}" type="presParOf" srcId="{39971A9E-8115-46C3-BCBE-D16432FF7863}" destId="{A48DA457-2E28-4C7A-8225-7B431FAEEC0C}" srcOrd="2" destOrd="0" presId="urn:microsoft.com/office/officeart/2008/layout/LinedList"/>
    <dgm:cxn modelId="{23A6149A-AC81-4D3F-9257-631360B22096}" type="presParOf" srcId="{BC8A85E1-3810-4E3A-BDC2-170CEB568837}" destId="{EC0F1B06-9527-4671-946E-887A249369A8}" srcOrd="5" destOrd="0" presId="urn:microsoft.com/office/officeart/2008/layout/LinedList"/>
    <dgm:cxn modelId="{68F2AB0F-B1D0-4643-8DBD-A502A48FBE32}" type="presParOf" srcId="{BC8A85E1-3810-4E3A-BDC2-170CEB568837}" destId="{8A4BEAAA-F568-4249-AC36-2FE6E55178C2}" srcOrd="6" destOrd="0" presId="urn:microsoft.com/office/officeart/2008/layout/LinedList"/>
    <dgm:cxn modelId="{945D03F0-1B6D-4F76-927E-0927C019264A}" type="presParOf" srcId="{BC8A85E1-3810-4E3A-BDC2-170CEB568837}" destId="{6728559E-6FFE-4177-A1C2-E0D60A55D2E4}" srcOrd="7" destOrd="0" presId="urn:microsoft.com/office/officeart/2008/layout/LinedList"/>
    <dgm:cxn modelId="{69C99449-C19E-429F-AC30-845BA50AC405}" type="presParOf" srcId="{6728559E-6FFE-4177-A1C2-E0D60A55D2E4}" destId="{CF839069-ACDE-4D64-B981-FD0CC4510735}" srcOrd="0" destOrd="0" presId="urn:microsoft.com/office/officeart/2008/layout/LinedList"/>
    <dgm:cxn modelId="{F9F59E90-AC96-4413-9E86-55B7E0448D4A}" type="presParOf" srcId="{6728559E-6FFE-4177-A1C2-E0D60A55D2E4}" destId="{B812C087-75F9-449E-8780-E3D31DA5F596}" srcOrd="1" destOrd="0" presId="urn:microsoft.com/office/officeart/2008/layout/LinedList"/>
    <dgm:cxn modelId="{E18AAFFD-6D05-41FD-99CB-32C494883993}" type="presParOf" srcId="{6728559E-6FFE-4177-A1C2-E0D60A55D2E4}" destId="{7C188B31-6B8A-4697-A355-34FCD4A51656}" srcOrd="2" destOrd="0" presId="urn:microsoft.com/office/officeart/2008/layout/LinedList"/>
    <dgm:cxn modelId="{B78C4AAC-E9AD-4B48-9392-6A6164510B34}" type="presParOf" srcId="{BC8A85E1-3810-4E3A-BDC2-170CEB568837}" destId="{90ADC009-323D-4607-990F-3317FFE408A7}" srcOrd="8" destOrd="0" presId="urn:microsoft.com/office/officeart/2008/layout/LinedList"/>
    <dgm:cxn modelId="{5FD0D6AA-261C-4FC6-B8A5-6DCD3DB18B89}" type="presParOf" srcId="{BC8A85E1-3810-4E3A-BDC2-170CEB568837}" destId="{E1EB5481-9EC2-43F3-A20B-5F4A93E17902}"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D3088EC-DC9C-4997-BB73-0DA19C468DEB}" type="doc">
      <dgm:prSet loTypeId="urn:microsoft.com/office/officeart/2005/8/layout/target3" loCatId="list" qsTypeId="urn:microsoft.com/office/officeart/2005/8/quickstyle/simple3" qsCatId="simple" csTypeId="urn:microsoft.com/office/officeart/2005/8/colors/colorful4" csCatId="colorful" phldr="1"/>
      <dgm:spPr/>
      <dgm:t>
        <a:bodyPr/>
        <a:lstStyle/>
        <a:p>
          <a:endParaRPr lang="en-US"/>
        </a:p>
      </dgm:t>
    </dgm:pt>
    <dgm:pt modelId="{E592E855-5F71-41AE-940D-ACFF0BCD24E8}">
      <dgm:prSet phldrT="[Text]" custT="1"/>
      <dgm:spPr/>
      <dgm:t>
        <a:bodyPr/>
        <a:lstStyle/>
        <a:p>
          <a:pPr algn="just" rtl="1"/>
          <a:r>
            <a:rPr lang="fa-IR" sz="1800" b="1" dirty="0">
              <a:cs typeface="0 Nazanin" panose="00000400000000000000" pitchFamily="2" charset="-78"/>
            </a:rPr>
            <a:t>برنامه هایی برای حمایت از تحقیقات در بخش ها و شاخه های کلیدی</a:t>
          </a:r>
        </a:p>
        <a:p>
          <a:pPr algn="just" rtl="1"/>
          <a:r>
            <a:rPr lang="fa-IR" sz="1800" b="1" dirty="0">
              <a:cs typeface="0 Nazanin" panose="00000400000000000000" pitchFamily="2" charset="-78"/>
            </a:rPr>
            <a:t>این برنامه ها شامل طرح های </a:t>
          </a:r>
          <a:r>
            <a:rPr lang="en-US" sz="1800" b="1" dirty="0" err="1">
              <a:cs typeface="0 Nazanin" panose="00000400000000000000" pitchFamily="2" charset="-78"/>
            </a:rPr>
            <a:t>BioRegio</a:t>
          </a:r>
          <a:r>
            <a:rPr lang="en-US" sz="1800" b="1" dirty="0">
              <a:cs typeface="0 Nazanin" panose="00000400000000000000" pitchFamily="2" charset="-78"/>
            </a:rPr>
            <a:t> </a:t>
          </a:r>
          <a:r>
            <a:rPr lang="fa-IR" sz="1800" b="1" dirty="0">
              <a:cs typeface="0 Nazanin" panose="00000400000000000000" pitchFamily="2" charset="-78"/>
            </a:rPr>
            <a:t>و </a:t>
          </a:r>
          <a:r>
            <a:rPr lang="en-US" sz="1800" b="1" dirty="0" err="1">
              <a:cs typeface="0 Nazanin" panose="00000400000000000000" pitchFamily="2" charset="-78"/>
            </a:rPr>
            <a:t>BioProfile</a:t>
          </a:r>
          <a:r>
            <a:rPr lang="en-US" sz="1800" b="1" dirty="0">
              <a:cs typeface="0 Nazanin" panose="00000400000000000000" pitchFamily="2" charset="-78"/>
            </a:rPr>
            <a:t> </a:t>
          </a:r>
          <a:r>
            <a:rPr lang="fa-IR" sz="1800" b="1" dirty="0">
              <a:cs typeface="0 Nazanin" panose="00000400000000000000" pitchFamily="2" charset="-78"/>
            </a:rPr>
            <a:t>و شبکه های صلاحیت است</a:t>
          </a:r>
          <a:endParaRPr lang="en-US" sz="1800" b="1" dirty="0">
            <a:cs typeface="0 Nazanin" panose="00000400000000000000" pitchFamily="2" charset="-78"/>
          </a:endParaRPr>
        </a:p>
      </dgm:t>
    </dgm:pt>
    <dgm:pt modelId="{5BEBCEB2-B53B-44BB-94E0-443CCF50504A}" type="parTrans" cxnId="{242C5C20-652B-4A8C-9E10-AA19DB7C1C14}">
      <dgm:prSet/>
      <dgm:spPr/>
      <dgm:t>
        <a:bodyPr/>
        <a:lstStyle/>
        <a:p>
          <a:endParaRPr lang="en-US"/>
        </a:p>
      </dgm:t>
    </dgm:pt>
    <dgm:pt modelId="{D77330D4-41F7-4CCB-B937-02FBD9D5C240}" type="sibTrans" cxnId="{242C5C20-652B-4A8C-9E10-AA19DB7C1C14}">
      <dgm:prSet/>
      <dgm:spPr/>
      <dgm:t>
        <a:bodyPr/>
        <a:lstStyle/>
        <a:p>
          <a:endParaRPr lang="en-US"/>
        </a:p>
      </dgm:t>
    </dgm:pt>
    <dgm:pt modelId="{4B7197EC-B942-4004-B46F-1D27949B91C1}">
      <dgm:prSet phldrT="[Text]" custT="1"/>
      <dgm:spPr/>
      <dgm:t>
        <a:bodyPr/>
        <a:lstStyle/>
        <a:p>
          <a:pPr algn="just" rtl="1"/>
          <a:r>
            <a:rPr lang="fa-IR" sz="1800" b="1" dirty="0">
              <a:cs typeface="0 Nazanin" panose="00000400000000000000" pitchFamily="2" charset="-78"/>
            </a:rPr>
            <a:t>مجموعه‌ای از برنامه‌ها که از نظر بخش‌ها دامنه وسیع‌تری دارند، اما مختص استان‌های شرقی هستند</a:t>
          </a:r>
        </a:p>
        <a:p>
          <a:pPr algn="just" rtl="1"/>
          <a:r>
            <a:rPr lang="fa-IR" sz="1800" b="1" dirty="0">
              <a:cs typeface="0 Nazanin" panose="00000400000000000000" pitchFamily="2" charset="-78"/>
            </a:rPr>
            <a:t> قطب‌های رشد منطقه‌ای، مدیریت شبکه آلمان شرقی </a:t>
          </a:r>
          <a:r>
            <a:rPr lang="en-US" sz="1800" b="1" dirty="0" err="1">
              <a:cs typeface="0 Nazanin" panose="00000400000000000000" pitchFamily="2" charset="-78"/>
            </a:rPr>
            <a:t>InnoRegio</a:t>
          </a:r>
          <a:endParaRPr lang="fa-IR" sz="1800" b="1" dirty="0">
            <a:cs typeface="0 Nazanin" panose="00000400000000000000" pitchFamily="2" charset="-78"/>
          </a:endParaRPr>
        </a:p>
        <a:p>
          <a:pPr algn="just" rtl="1"/>
          <a:r>
            <a:rPr lang="fa-IR" sz="1800" b="1" dirty="0">
              <a:cs typeface="0 Nazanin" panose="00000400000000000000" pitchFamily="2" charset="-78"/>
            </a:rPr>
            <a:t>(این گروه دوم تا حدودی از طریق برنامه های بودجه منطقه ای اتحادیه اروپا (یعنی در برنامه عملیاتی 2000--06 گنجانده شده است) تأمین می شود.</a:t>
          </a:r>
          <a:r>
            <a:rPr lang="en-US" sz="1800" b="1" dirty="0">
              <a:cs typeface="0 Nazanin" panose="00000400000000000000" pitchFamily="2" charset="-78"/>
            </a:rPr>
            <a:t> NEMO</a:t>
          </a:r>
        </a:p>
      </dgm:t>
    </dgm:pt>
    <dgm:pt modelId="{E104979F-F104-475D-85C3-4D56FB44E81C}" type="sibTrans" cxnId="{613EE493-A720-4A11-9732-4C616DE6ADB6}">
      <dgm:prSet/>
      <dgm:spPr/>
      <dgm:t>
        <a:bodyPr/>
        <a:lstStyle/>
        <a:p>
          <a:endParaRPr lang="en-US"/>
        </a:p>
      </dgm:t>
    </dgm:pt>
    <dgm:pt modelId="{F310AF88-6DD1-43B1-A281-08B5D1EC6F36}" type="parTrans" cxnId="{613EE493-A720-4A11-9732-4C616DE6ADB6}">
      <dgm:prSet/>
      <dgm:spPr/>
      <dgm:t>
        <a:bodyPr/>
        <a:lstStyle/>
        <a:p>
          <a:endParaRPr lang="en-US"/>
        </a:p>
      </dgm:t>
    </dgm:pt>
    <dgm:pt modelId="{130A87E1-41EE-45A8-A4F9-3550059CE6C3}">
      <dgm:prSet phldrT="[Text]" custT="1"/>
      <dgm:spPr/>
      <dgm:t>
        <a:bodyPr/>
        <a:lstStyle/>
        <a:p>
          <a:pPr algn="just" rtl="1"/>
          <a:r>
            <a:rPr lang="fa-IR" sz="1800" b="1" dirty="0">
              <a:cs typeface="0 Nazanin" panose="00000400000000000000" pitchFamily="2" charset="-78"/>
            </a:rPr>
            <a:t>طرح شبکه  </a:t>
          </a:r>
          <a:r>
            <a:rPr lang="en-US" sz="1800" b="1" dirty="0">
              <a:cs typeface="0 Nazanin" panose="00000400000000000000" pitchFamily="2" charset="-78"/>
            </a:rPr>
            <a:t>GA </a:t>
          </a:r>
          <a:r>
            <a:rPr lang="fa-IR" sz="1800" b="1" dirty="0">
              <a:cs typeface="0 Nazanin" panose="00000400000000000000" pitchFamily="2" charset="-78"/>
            </a:rPr>
            <a:t>تا حدودی با هر دوی اینها متفاوت است زیرا پشتیبانی خوشه ای را در چارچوب گسترده تر هدف قرار می دهد</a:t>
          </a:r>
        </a:p>
        <a:p>
          <a:pPr algn="just" rtl="1"/>
          <a:r>
            <a:rPr lang="fa-IR" sz="1800" b="1" dirty="0">
              <a:cs typeface="0 Nazanin" panose="00000400000000000000" pitchFamily="2" charset="-78"/>
            </a:rPr>
            <a:t>مکانیسم های تامین مالی مرکزی-منطقه ای نشان دهنده سیاست جدید تامین بودجه منطقه ای است که می تواند از طریق مذاکره مرکزی-منطقه ای پوشش داده شود</a:t>
          </a:r>
        </a:p>
        <a:p>
          <a:pPr algn="just" rtl="1"/>
          <a:r>
            <a:rPr lang="fa-IR" sz="1800" b="1" dirty="0">
              <a:cs typeface="0 Nazanin" panose="00000400000000000000" pitchFamily="2" charset="-78"/>
            </a:rPr>
            <a:t>نقل و انتقالات این می تواند به عنوان سومین نوع هدف </a:t>
          </a:r>
          <a:r>
            <a:rPr lang="fa-IR" sz="1800" dirty="0">
              <a:cs typeface="0 Nazanin" panose="00000400000000000000" pitchFamily="2" charset="-78"/>
            </a:rPr>
            <a:t>در نظر گرفته شود</a:t>
          </a:r>
          <a:endParaRPr lang="en-US" sz="1800" dirty="0">
            <a:cs typeface="0 Nazanin" panose="00000400000000000000" pitchFamily="2" charset="-78"/>
          </a:endParaRPr>
        </a:p>
      </dgm:t>
    </dgm:pt>
    <dgm:pt modelId="{3FAC4027-ED0D-4A2C-9F9B-A1AA498C9FAA}" type="sibTrans" cxnId="{D7721DEC-EAD7-4D59-A459-A38151E7502A}">
      <dgm:prSet/>
      <dgm:spPr/>
      <dgm:t>
        <a:bodyPr/>
        <a:lstStyle/>
        <a:p>
          <a:endParaRPr lang="en-US"/>
        </a:p>
      </dgm:t>
    </dgm:pt>
    <dgm:pt modelId="{200A42E8-A3C2-4DA3-AA35-6DC35F43D498}" type="parTrans" cxnId="{D7721DEC-EAD7-4D59-A459-A38151E7502A}">
      <dgm:prSet/>
      <dgm:spPr/>
      <dgm:t>
        <a:bodyPr/>
        <a:lstStyle/>
        <a:p>
          <a:endParaRPr lang="en-US"/>
        </a:p>
      </dgm:t>
    </dgm:pt>
    <dgm:pt modelId="{2F6440FE-56A1-4DD0-BB26-939148B8F38F}" type="pres">
      <dgm:prSet presAssocID="{1D3088EC-DC9C-4997-BB73-0DA19C468DEB}" presName="Name0" presStyleCnt="0">
        <dgm:presLayoutVars>
          <dgm:chMax val="7"/>
          <dgm:dir val="rev"/>
          <dgm:animLvl val="lvl"/>
          <dgm:resizeHandles val="exact"/>
        </dgm:presLayoutVars>
      </dgm:prSet>
      <dgm:spPr/>
    </dgm:pt>
    <dgm:pt modelId="{00E22FFB-8668-469B-8721-B5740E92827E}" type="pres">
      <dgm:prSet presAssocID="{E592E855-5F71-41AE-940D-ACFF0BCD24E8}" presName="circle1" presStyleLbl="node1" presStyleIdx="0" presStyleCnt="3"/>
      <dgm:spPr/>
    </dgm:pt>
    <dgm:pt modelId="{01E316B8-5C2A-4635-9439-1705F1AA2370}" type="pres">
      <dgm:prSet presAssocID="{E592E855-5F71-41AE-940D-ACFF0BCD24E8}" presName="space" presStyleCnt="0"/>
      <dgm:spPr/>
    </dgm:pt>
    <dgm:pt modelId="{0BC99AE6-3937-48C4-B72C-90AAA2549D36}" type="pres">
      <dgm:prSet presAssocID="{E592E855-5F71-41AE-940D-ACFF0BCD24E8}" presName="rect1" presStyleLbl="alignAcc1" presStyleIdx="0" presStyleCnt="3"/>
      <dgm:spPr/>
    </dgm:pt>
    <dgm:pt modelId="{CC759E2B-F2DF-4EA1-9A2E-60E63ADCF6E3}" type="pres">
      <dgm:prSet presAssocID="{4B7197EC-B942-4004-B46F-1D27949B91C1}" presName="vertSpace2" presStyleLbl="node1" presStyleIdx="0" presStyleCnt="3"/>
      <dgm:spPr/>
    </dgm:pt>
    <dgm:pt modelId="{DDAF6DA1-6523-439F-9137-F7DE49220ACE}" type="pres">
      <dgm:prSet presAssocID="{4B7197EC-B942-4004-B46F-1D27949B91C1}" presName="circle2" presStyleLbl="node1" presStyleIdx="1" presStyleCnt="3"/>
      <dgm:spPr/>
    </dgm:pt>
    <dgm:pt modelId="{A2F5949C-E86C-4EDA-B963-621734988B4A}" type="pres">
      <dgm:prSet presAssocID="{4B7197EC-B942-4004-B46F-1D27949B91C1}" presName="rect2" presStyleLbl="alignAcc1" presStyleIdx="1" presStyleCnt="3"/>
      <dgm:spPr/>
    </dgm:pt>
    <dgm:pt modelId="{CC6B2215-ACD0-4090-A576-C3B8BABFACA3}" type="pres">
      <dgm:prSet presAssocID="{130A87E1-41EE-45A8-A4F9-3550059CE6C3}" presName="vertSpace3" presStyleLbl="node1" presStyleIdx="1" presStyleCnt="3"/>
      <dgm:spPr/>
    </dgm:pt>
    <dgm:pt modelId="{89709669-C758-4580-B1DE-382FA61663A8}" type="pres">
      <dgm:prSet presAssocID="{130A87E1-41EE-45A8-A4F9-3550059CE6C3}" presName="circle3" presStyleLbl="node1" presStyleIdx="2" presStyleCnt="3"/>
      <dgm:spPr/>
    </dgm:pt>
    <dgm:pt modelId="{BD3A61EF-9874-400A-8FFD-CC6C8ACF6612}" type="pres">
      <dgm:prSet presAssocID="{130A87E1-41EE-45A8-A4F9-3550059CE6C3}" presName="rect3" presStyleLbl="alignAcc1" presStyleIdx="2" presStyleCnt="3"/>
      <dgm:spPr/>
    </dgm:pt>
    <dgm:pt modelId="{72B65C57-0BEB-4FF2-9207-FDE1484DE937}" type="pres">
      <dgm:prSet presAssocID="{E592E855-5F71-41AE-940D-ACFF0BCD24E8}" presName="rect1ParTxNoCh" presStyleLbl="alignAcc1" presStyleIdx="2" presStyleCnt="3">
        <dgm:presLayoutVars>
          <dgm:chMax val="1"/>
          <dgm:bulletEnabled val="1"/>
        </dgm:presLayoutVars>
      </dgm:prSet>
      <dgm:spPr/>
    </dgm:pt>
    <dgm:pt modelId="{EC69FF81-533C-4609-B0FA-AE3AA9EC8F8F}" type="pres">
      <dgm:prSet presAssocID="{4B7197EC-B942-4004-B46F-1D27949B91C1}" presName="rect2ParTxNoCh" presStyleLbl="alignAcc1" presStyleIdx="2" presStyleCnt="3">
        <dgm:presLayoutVars>
          <dgm:chMax val="1"/>
          <dgm:bulletEnabled val="1"/>
        </dgm:presLayoutVars>
      </dgm:prSet>
      <dgm:spPr/>
    </dgm:pt>
    <dgm:pt modelId="{88C60FC5-8C3F-4078-86EC-5216AA8108F3}" type="pres">
      <dgm:prSet presAssocID="{130A87E1-41EE-45A8-A4F9-3550059CE6C3}" presName="rect3ParTxNoCh" presStyleLbl="alignAcc1" presStyleIdx="2" presStyleCnt="3">
        <dgm:presLayoutVars>
          <dgm:chMax val="1"/>
          <dgm:bulletEnabled val="1"/>
        </dgm:presLayoutVars>
      </dgm:prSet>
      <dgm:spPr/>
    </dgm:pt>
  </dgm:ptLst>
  <dgm:cxnLst>
    <dgm:cxn modelId="{197C341F-CBDD-4344-9B6B-531E8E38E0AD}" type="presOf" srcId="{130A87E1-41EE-45A8-A4F9-3550059CE6C3}" destId="{88C60FC5-8C3F-4078-86EC-5216AA8108F3}" srcOrd="1" destOrd="0" presId="urn:microsoft.com/office/officeart/2005/8/layout/target3"/>
    <dgm:cxn modelId="{242C5C20-652B-4A8C-9E10-AA19DB7C1C14}" srcId="{1D3088EC-DC9C-4997-BB73-0DA19C468DEB}" destId="{E592E855-5F71-41AE-940D-ACFF0BCD24E8}" srcOrd="0" destOrd="0" parTransId="{5BEBCEB2-B53B-44BB-94E0-443CCF50504A}" sibTransId="{D77330D4-41F7-4CCB-B937-02FBD9D5C240}"/>
    <dgm:cxn modelId="{192AF933-C136-456B-A9F1-6C20F64DB856}" type="presOf" srcId="{130A87E1-41EE-45A8-A4F9-3550059CE6C3}" destId="{BD3A61EF-9874-400A-8FFD-CC6C8ACF6612}" srcOrd="0" destOrd="0" presId="urn:microsoft.com/office/officeart/2005/8/layout/target3"/>
    <dgm:cxn modelId="{8242193B-130E-450F-9905-7C2DFD233BEE}" type="presOf" srcId="{4B7197EC-B942-4004-B46F-1D27949B91C1}" destId="{A2F5949C-E86C-4EDA-B963-621734988B4A}" srcOrd="0" destOrd="0" presId="urn:microsoft.com/office/officeart/2005/8/layout/target3"/>
    <dgm:cxn modelId="{2723E945-BA76-410B-9839-474DC59EBA2C}" type="presOf" srcId="{E592E855-5F71-41AE-940D-ACFF0BCD24E8}" destId="{0BC99AE6-3937-48C4-B72C-90AAA2549D36}" srcOrd="0" destOrd="0" presId="urn:microsoft.com/office/officeart/2005/8/layout/target3"/>
    <dgm:cxn modelId="{F90A7488-FD8A-4440-89F4-055E8D8E0CB2}" type="presOf" srcId="{E592E855-5F71-41AE-940D-ACFF0BCD24E8}" destId="{72B65C57-0BEB-4FF2-9207-FDE1484DE937}" srcOrd="1" destOrd="0" presId="urn:microsoft.com/office/officeart/2005/8/layout/target3"/>
    <dgm:cxn modelId="{613EE493-A720-4A11-9732-4C616DE6ADB6}" srcId="{1D3088EC-DC9C-4997-BB73-0DA19C468DEB}" destId="{4B7197EC-B942-4004-B46F-1D27949B91C1}" srcOrd="1" destOrd="0" parTransId="{F310AF88-6DD1-43B1-A281-08B5D1EC6F36}" sibTransId="{E104979F-F104-475D-85C3-4D56FB44E81C}"/>
    <dgm:cxn modelId="{6B5BC4C1-690F-4E95-8092-C87BCE074DAE}" type="presOf" srcId="{4B7197EC-B942-4004-B46F-1D27949B91C1}" destId="{EC69FF81-533C-4609-B0FA-AE3AA9EC8F8F}" srcOrd="1" destOrd="0" presId="urn:microsoft.com/office/officeart/2005/8/layout/target3"/>
    <dgm:cxn modelId="{D7721DEC-EAD7-4D59-A459-A38151E7502A}" srcId="{1D3088EC-DC9C-4997-BB73-0DA19C468DEB}" destId="{130A87E1-41EE-45A8-A4F9-3550059CE6C3}" srcOrd="2" destOrd="0" parTransId="{200A42E8-A3C2-4DA3-AA35-6DC35F43D498}" sibTransId="{3FAC4027-ED0D-4A2C-9F9B-A1AA498C9FAA}"/>
    <dgm:cxn modelId="{39896BF2-6A6A-43DE-B0F8-E56ADB054251}" type="presOf" srcId="{1D3088EC-DC9C-4997-BB73-0DA19C468DEB}" destId="{2F6440FE-56A1-4DD0-BB26-939148B8F38F}" srcOrd="0" destOrd="0" presId="urn:microsoft.com/office/officeart/2005/8/layout/target3"/>
    <dgm:cxn modelId="{FB35E927-88EB-4713-8586-FA7582E08095}" type="presParOf" srcId="{2F6440FE-56A1-4DD0-BB26-939148B8F38F}" destId="{00E22FFB-8668-469B-8721-B5740E92827E}" srcOrd="0" destOrd="0" presId="urn:microsoft.com/office/officeart/2005/8/layout/target3"/>
    <dgm:cxn modelId="{245A875A-6504-43B9-B9FA-747AA8C2431B}" type="presParOf" srcId="{2F6440FE-56A1-4DD0-BB26-939148B8F38F}" destId="{01E316B8-5C2A-4635-9439-1705F1AA2370}" srcOrd="1" destOrd="0" presId="urn:microsoft.com/office/officeart/2005/8/layout/target3"/>
    <dgm:cxn modelId="{B3BE85A2-D1DB-4AED-A710-E6E6063E4C88}" type="presParOf" srcId="{2F6440FE-56A1-4DD0-BB26-939148B8F38F}" destId="{0BC99AE6-3937-48C4-B72C-90AAA2549D36}" srcOrd="2" destOrd="0" presId="urn:microsoft.com/office/officeart/2005/8/layout/target3"/>
    <dgm:cxn modelId="{354EF622-4CB0-454E-A808-A4B3652E79C6}" type="presParOf" srcId="{2F6440FE-56A1-4DD0-BB26-939148B8F38F}" destId="{CC759E2B-F2DF-4EA1-9A2E-60E63ADCF6E3}" srcOrd="3" destOrd="0" presId="urn:microsoft.com/office/officeart/2005/8/layout/target3"/>
    <dgm:cxn modelId="{77461ACB-6448-446B-99D2-803CEDC5894F}" type="presParOf" srcId="{2F6440FE-56A1-4DD0-BB26-939148B8F38F}" destId="{DDAF6DA1-6523-439F-9137-F7DE49220ACE}" srcOrd="4" destOrd="0" presId="urn:microsoft.com/office/officeart/2005/8/layout/target3"/>
    <dgm:cxn modelId="{4C2E3D0A-52ED-4476-98CC-4F0A2FDE56EF}" type="presParOf" srcId="{2F6440FE-56A1-4DD0-BB26-939148B8F38F}" destId="{A2F5949C-E86C-4EDA-B963-621734988B4A}" srcOrd="5" destOrd="0" presId="urn:microsoft.com/office/officeart/2005/8/layout/target3"/>
    <dgm:cxn modelId="{D9B4CC33-A89B-4985-9F19-59781EAC210A}" type="presParOf" srcId="{2F6440FE-56A1-4DD0-BB26-939148B8F38F}" destId="{CC6B2215-ACD0-4090-A576-C3B8BABFACA3}" srcOrd="6" destOrd="0" presId="urn:microsoft.com/office/officeart/2005/8/layout/target3"/>
    <dgm:cxn modelId="{595AEF5B-2B72-42B8-9460-3A23365103D3}" type="presParOf" srcId="{2F6440FE-56A1-4DD0-BB26-939148B8F38F}" destId="{89709669-C758-4580-B1DE-382FA61663A8}" srcOrd="7" destOrd="0" presId="urn:microsoft.com/office/officeart/2005/8/layout/target3"/>
    <dgm:cxn modelId="{E1FC76C6-270D-4515-9115-8609B290CD7E}" type="presParOf" srcId="{2F6440FE-56A1-4DD0-BB26-939148B8F38F}" destId="{BD3A61EF-9874-400A-8FFD-CC6C8ACF6612}" srcOrd="8" destOrd="0" presId="urn:microsoft.com/office/officeart/2005/8/layout/target3"/>
    <dgm:cxn modelId="{09A01F23-A959-440E-B38C-41B3F56585BB}" type="presParOf" srcId="{2F6440FE-56A1-4DD0-BB26-939148B8F38F}" destId="{72B65C57-0BEB-4FF2-9207-FDE1484DE937}" srcOrd="9" destOrd="0" presId="urn:microsoft.com/office/officeart/2005/8/layout/target3"/>
    <dgm:cxn modelId="{143009B5-44F7-46FE-B2F5-BDDD768C8E87}" type="presParOf" srcId="{2F6440FE-56A1-4DD0-BB26-939148B8F38F}" destId="{EC69FF81-533C-4609-B0FA-AE3AA9EC8F8F}" srcOrd="10" destOrd="0" presId="urn:microsoft.com/office/officeart/2005/8/layout/target3"/>
    <dgm:cxn modelId="{4B020F39-5A9E-4BF6-8259-E125700A4D26}" type="presParOf" srcId="{2F6440FE-56A1-4DD0-BB26-939148B8F38F}" destId="{88C60FC5-8C3F-4078-86EC-5216AA8108F3}"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EEE66744-CD59-43D4-A2B6-EC147EB8A700}" type="doc">
      <dgm:prSet loTypeId="urn:microsoft.com/office/officeart/2005/8/layout/matrix3" loCatId="matrix" qsTypeId="urn:microsoft.com/office/officeart/2005/8/quickstyle/3d1" qsCatId="3D" csTypeId="urn:microsoft.com/office/officeart/2005/8/colors/colorful5" csCatId="colorful"/>
      <dgm:spPr/>
      <dgm:t>
        <a:bodyPr/>
        <a:lstStyle/>
        <a:p>
          <a:endParaRPr lang="en-US"/>
        </a:p>
      </dgm:t>
    </dgm:pt>
    <dgm:pt modelId="{D3249221-2CA7-490D-8BD7-900227D040A4}">
      <dgm:prSet/>
      <dgm:spPr/>
      <dgm:t>
        <a:bodyPr/>
        <a:lstStyle/>
        <a:p>
          <a:r>
            <a:rPr lang="fa-IR" b="1" i="0" baseline="0">
              <a:cs typeface="B Titr" panose="00000700000000000000" pitchFamily="2" charset="-78"/>
            </a:rPr>
            <a:t>دسته اول: بي‌توجهي به توليد</a:t>
          </a:r>
          <a:endParaRPr lang="en-US">
            <a:cs typeface="B Titr" panose="00000700000000000000" pitchFamily="2" charset="-78"/>
          </a:endParaRPr>
        </a:p>
      </dgm:t>
    </dgm:pt>
    <dgm:pt modelId="{DADD4822-9B9A-4EF3-A664-F0078A00E5C4}" type="parTrans" cxnId="{0E6F5041-A7AE-4077-8345-2F2401A54760}">
      <dgm:prSet/>
      <dgm:spPr/>
      <dgm:t>
        <a:bodyPr/>
        <a:lstStyle/>
        <a:p>
          <a:endParaRPr lang="en-US"/>
        </a:p>
      </dgm:t>
    </dgm:pt>
    <dgm:pt modelId="{4E6955C2-19E4-4407-B836-51A84BF218E8}" type="sibTrans" cxnId="{0E6F5041-A7AE-4077-8345-2F2401A54760}">
      <dgm:prSet/>
      <dgm:spPr/>
      <dgm:t>
        <a:bodyPr/>
        <a:lstStyle/>
        <a:p>
          <a:endParaRPr lang="en-US"/>
        </a:p>
      </dgm:t>
    </dgm:pt>
    <dgm:pt modelId="{E22E73C5-56D2-4E2B-B7A0-A98A50932B7C}">
      <dgm:prSet/>
      <dgm:spPr/>
      <dgm:t>
        <a:bodyPr/>
        <a:lstStyle/>
        <a:p>
          <a:r>
            <a:rPr lang="fa-IR" b="1" i="0" baseline="0">
              <a:cs typeface="B Titr" panose="00000700000000000000" pitchFamily="2" charset="-78"/>
            </a:rPr>
            <a:t>دسته دوم: انتخاب نقطه جغرافيايي نامناسب، عدم وجود زيرساختها و منابع مالي لازم</a:t>
          </a:r>
          <a:endParaRPr lang="en-US">
            <a:cs typeface="B Titr" panose="00000700000000000000" pitchFamily="2" charset="-78"/>
          </a:endParaRPr>
        </a:p>
      </dgm:t>
    </dgm:pt>
    <dgm:pt modelId="{DA584926-20A2-4CC8-985B-13155EC88C7B}" type="parTrans" cxnId="{7EAF3C09-1FC4-45D9-9A47-7986E43F06C8}">
      <dgm:prSet/>
      <dgm:spPr/>
      <dgm:t>
        <a:bodyPr/>
        <a:lstStyle/>
        <a:p>
          <a:endParaRPr lang="en-US"/>
        </a:p>
      </dgm:t>
    </dgm:pt>
    <dgm:pt modelId="{AE79398E-5747-40E6-888A-247165978A8C}" type="sibTrans" cxnId="{7EAF3C09-1FC4-45D9-9A47-7986E43F06C8}">
      <dgm:prSet/>
      <dgm:spPr/>
      <dgm:t>
        <a:bodyPr/>
        <a:lstStyle/>
        <a:p>
          <a:endParaRPr lang="en-US"/>
        </a:p>
      </dgm:t>
    </dgm:pt>
    <dgm:pt modelId="{D52CBCA7-42B0-456E-93CF-B8B7F0D515CD}">
      <dgm:prSet/>
      <dgm:spPr/>
      <dgm:t>
        <a:bodyPr/>
        <a:lstStyle/>
        <a:p>
          <a:r>
            <a:rPr lang="fa-IR" b="1" i="0" baseline="0">
              <a:cs typeface="B Titr" panose="00000700000000000000" pitchFamily="2" charset="-78"/>
            </a:rPr>
            <a:t>دسته سوم: عدم وجود نگاه استراتژيك و كلان به موضوع</a:t>
          </a:r>
          <a:endParaRPr lang="en-US">
            <a:cs typeface="B Titr" panose="00000700000000000000" pitchFamily="2" charset="-78"/>
          </a:endParaRPr>
        </a:p>
      </dgm:t>
    </dgm:pt>
    <dgm:pt modelId="{74E78A79-AEA6-4A60-B148-5351E126B6FB}" type="parTrans" cxnId="{476E105F-925A-4971-ADFA-A45815483B29}">
      <dgm:prSet/>
      <dgm:spPr/>
      <dgm:t>
        <a:bodyPr/>
        <a:lstStyle/>
        <a:p>
          <a:endParaRPr lang="en-US"/>
        </a:p>
      </dgm:t>
    </dgm:pt>
    <dgm:pt modelId="{509EF265-F4C9-4980-8654-11B1CFA051EA}" type="sibTrans" cxnId="{476E105F-925A-4971-ADFA-A45815483B29}">
      <dgm:prSet/>
      <dgm:spPr/>
      <dgm:t>
        <a:bodyPr/>
        <a:lstStyle/>
        <a:p>
          <a:endParaRPr lang="en-US"/>
        </a:p>
      </dgm:t>
    </dgm:pt>
    <dgm:pt modelId="{EDDC5C52-B9B2-4702-93D0-C6F04DB04240}">
      <dgm:prSet/>
      <dgm:spPr/>
      <dgm:t>
        <a:bodyPr/>
        <a:lstStyle/>
        <a:p>
          <a:r>
            <a:rPr lang="fa-IR" b="1" i="0" baseline="0" dirty="0">
              <a:cs typeface="B Titr" panose="00000700000000000000" pitchFamily="2" charset="-78"/>
            </a:rPr>
            <a:t>دسته چهارم: چالشهاي قانوني</a:t>
          </a:r>
          <a:endParaRPr lang="en-US" dirty="0">
            <a:cs typeface="B Titr" panose="00000700000000000000" pitchFamily="2" charset="-78"/>
          </a:endParaRPr>
        </a:p>
      </dgm:t>
    </dgm:pt>
    <dgm:pt modelId="{1B9CCA07-2349-41A4-9698-C961F4415C36}" type="parTrans" cxnId="{ADAC3518-A24E-48EF-961F-E770244AD343}">
      <dgm:prSet/>
      <dgm:spPr/>
      <dgm:t>
        <a:bodyPr/>
        <a:lstStyle/>
        <a:p>
          <a:endParaRPr lang="en-US"/>
        </a:p>
      </dgm:t>
    </dgm:pt>
    <dgm:pt modelId="{1643AF0E-58B7-47C6-B4BF-E658AB8ABDE8}" type="sibTrans" cxnId="{ADAC3518-A24E-48EF-961F-E770244AD343}">
      <dgm:prSet/>
      <dgm:spPr/>
      <dgm:t>
        <a:bodyPr/>
        <a:lstStyle/>
        <a:p>
          <a:endParaRPr lang="en-US"/>
        </a:p>
      </dgm:t>
    </dgm:pt>
    <dgm:pt modelId="{7F6FF05E-940E-4F1A-BD09-BCDA7EE519C0}" type="pres">
      <dgm:prSet presAssocID="{EEE66744-CD59-43D4-A2B6-EC147EB8A700}" presName="matrix" presStyleCnt="0">
        <dgm:presLayoutVars>
          <dgm:chMax val="1"/>
          <dgm:dir val="rev"/>
          <dgm:resizeHandles val="exact"/>
        </dgm:presLayoutVars>
      </dgm:prSet>
      <dgm:spPr/>
    </dgm:pt>
    <dgm:pt modelId="{26297BFF-4BEA-47D0-BC5B-8C47EE4A933D}" type="pres">
      <dgm:prSet presAssocID="{EEE66744-CD59-43D4-A2B6-EC147EB8A700}" presName="diamond" presStyleLbl="bgShp" presStyleIdx="0" presStyleCnt="1"/>
      <dgm:spPr/>
    </dgm:pt>
    <dgm:pt modelId="{AA6DCF6E-9565-4E29-AE6B-C0E7DB63A5EE}" type="pres">
      <dgm:prSet presAssocID="{EEE66744-CD59-43D4-A2B6-EC147EB8A700}" presName="quad1" presStyleLbl="node1" presStyleIdx="0" presStyleCnt="4">
        <dgm:presLayoutVars>
          <dgm:chMax val="0"/>
          <dgm:chPref val="0"/>
          <dgm:bulletEnabled val="1"/>
        </dgm:presLayoutVars>
      </dgm:prSet>
      <dgm:spPr/>
    </dgm:pt>
    <dgm:pt modelId="{34E01156-7F73-4685-86EF-B9DD7DE14AD2}" type="pres">
      <dgm:prSet presAssocID="{EEE66744-CD59-43D4-A2B6-EC147EB8A700}" presName="quad2" presStyleLbl="node1" presStyleIdx="1" presStyleCnt="4">
        <dgm:presLayoutVars>
          <dgm:chMax val="0"/>
          <dgm:chPref val="0"/>
          <dgm:bulletEnabled val="1"/>
        </dgm:presLayoutVars>
      </dgm:prSet>
      <dgm:spPr/>
    </dgm:pt>
    <dgm:pt modelId="{36AFD225-65D4-4274-A402-07713C8EC879}" type="pres">
      <dgm:prSet presAssocID="{EEE66744-CD59-43D4-A2B6-EC147EB8A700}" presName="quad3" presStyleLbl="node1" presStyleIdx="2" presStyleCnt="4">
        <dgm:presLayoutVars>
          <dgm:chMax val="0"/>
          <dgm:chPref val="0"/>
          <dgm:bulletEnabled val="1"/>
        </dgm:presLayoutVars>
      </dgm:prSet>
      <dgm:spPr/>
    </dgm:pt>
    <dgm:pt modelId="{CC26E7A4-2FCF-45CD-8EB9-3142ED24BA91}" type="pres">
      <dgm:prSet presAssocID="{EEE66744-CD59-43D4-A2B6-EC147EB8A700}" presName="quad4" presStyleLbl="node1" presStyleIdx="3" presStyleCnt="4">
        <dgm:presLayoutVars>
          <dgm:chMax val="0"/>
          <dgm:chPref val="0"/>
          <dgm:bulletEnabled val="1"/>
        </dgm:presLayoutVars>
      </dgm:prSet>
      <dgm:spPr/>
    </dgm:pt>
  </dgm:ptLst>
  <dgm:cxnLst>
    <dgm:cxn modelId="{7EAF3C09-1FC4-45D9-9A47-7986E43F06C8}" srcId="{EEE66744-CD59-43D4-A2B6-EC147EB8A700}" destId="{E22E73C5-56D2-4E2B-B7A0-A98A50932B7C}" srcOrd="1" destOrd="0" parTransId="{DA584926-20A2-4CC8-985B-13155EC88C7B}" sibTransId="{AE79398E-5747-40E6-888A-247165978A8C}"/>
    <dgm:cxn modelId="{ADAC3518-A24E-48EF-961F-E770244AD343}" srcId="{EEE66744-CD59-43D4-A2B6-EC147EB8A700}" destId="{EDDC5C52-B9B2-4702-93D0-C6F04DB04240}" srcOrd="3" destOrd="0" parTransId="{1B9CCA07-2349-41A4-9698-C961F4415C36}" sibTransId="{1643AF0E-58B7-47C6-B4BF-E658AB8ABDE8}"/>
    <dgm:cxn modelId="{476E105F-925A-4971-ADFA-A45815483B29}" srcId="{EEE66744-CD59-43D4-A2B6-EC147EB8A700}" destId="{D52CBCA7-42B0-456E-93CF-B8B7F0D515CD}" srcOrd="2" destOrd="0" parTransId="{74E78A79-AEA6-4A60-B148-5351E126B6FB}" sibTransId="{509EF265-F4C9-4980-8654-11B1CFA051EA}"/>
    <dgm:cxn modelId="{0E6F5041-A7AE-4077-8345-2F2401A54760}" srcId="{EEE66744-CD59-43D4-A2B6-EC147EB8A700}" destId="{D3249221-2CA7-490D-8BD7-900227D040A4}" srcOrd="0" destOrd="0" parTransId="{DADD4822-9B9A-4EF3-A664-F0078A00E5C4}" sibTransId="{4E6955C2-19E4-4407-B836-51A84BF218E8}"/>
    <dgm:cxn modelId="{C5FAAC74-F1B9-4CA3-BDA4-EAD928F63E35}" type="presOf" srcId="{E22E73C5-56D2-4E2B-B7A0-A98A50932B7C}" destId="{34E01156-7F73-4685-86EF-B9DD7DE14AD2}" srcOrd="0" destOrd="0" presId="urn:microsoft.com/office/officeart/2005/8/layout/matrix3"/>
    <dgm:cxn modelId="{20AD727E-1E4C-4465-AC4E-00D80BC98E9C}" type="presOf" srcId="{D52CBCA7-42B0-456E-93CF-B8B7F0D515CD}" destId="{36AFD225-65D4-4274-A402-07713C8EC879}" srcOrd="0" destOrd="0" presId="urn:microsoft.com/office/officeart/2005/8/layout/matrix3"/>
    <dgm:cxn modelId="{93BC77A2-C1F9-4B3B-8028-83BE857368CD}" type="presOf" srcId="{EDDC5C52-B9B2-4702-93D0-C6F04DB04240}" destId="{CC26E7A4-2FCF-45CD-8EB9-3142ED24BA91}" srcOrd="0" destOrd="0" presId="urn:microsoft.com/office/officeart/2005/8/layout/matrix3"/>
    <dgm:cxn modelId="{361158A5-FE5E-43D7-9829-48F21AE47A3A}" type="presOf" srcId="{D3249221-2CA7-490D-8BD7-900227D040A4}" destId="{AA6DCF6E-9565-4E29-AE6B-C0E7DB63A5EE}" srcOrd="0" destOrd="0" presId="urn:microsoft.com/office/officeart/2005/8/layout/matrix3"/>
    <dgm:cxn modelId="{CD02E9EB-5D3F-405D-BFCC-01A7BD04885B}" type="presOf" srcId="{EEE66744-CD59-43D4-A2B6-EC147EB8A700}" destId="{7F6FF05E-940E-4F1A-BD09-BCDA7EE519C0}" srcOrd="0" destOrd="0" presId="urn:microsoft.com/office/officeart/2005/8/layout/matrix3"/>
    <dgm:cxn modelId="{DCD63E04-F0A9-4FF4-BC3F-9E76C3A9D0B3}" type="presParOf" srcId="{7F6FF05E-940E-4F1A-BD09-BCDA7EE519C0}" destId="{26297BFF-4BEA-47D0-BC5B-8C47EE4A933D}" srcOrd="0" destOrd="0" presId="urn:microsoft.com/office/officeart/2005/8/layout/matrix3"/>
    <dgm:cxn modelId="{C5613D62-9862-451E-B5E3-C335DE2D0CE1}" type="presParOf" srcId="{7F6FF05E-940E-4F1A-BD09-BCDA7EE519C0}" destId="{AA6DCF6E-9565-4E29-AE6B-C0E7DB63A5EE}" srcOrd="1" destOrd="0" presId="urn:microsoft.com/office/officeart/2005/8/layout/matrix3"/>
    <dgm:cxn modelId="{45CA7692-0509-447E-919B-9B8C7B1BEC77}" type="presParOf" srcId="{7F6FF05E-940E-4F1A-BD09-BCDA7EE519C0}" destId="{34E01156-7F73-4685-86EF-B9DD7DE14AD2}" srcOrd="2" destOrd="0" presId="urn:microsoft.com/office/officeart/2005/8/layout/matrix3"/>
    <dgm:cxn modelId="{B90F06C8-B4B8-4046-9EEB-B2F6570797A5}" type="presParOf" srcId="{7F6FF05E-940E-4F1A-BD09-BCDA7EE519C0}" destId="{36AFD225-65D4-4274-A402-07713C8EC879}" srcOrd="3" destOrd="0" presId="urn:microsoft.com/office/officeart/2005/8/layout/matrix3"/>
    <dgm:cxn modelId="{A3517C9D-2082-4E56-9B7F-3B3B7E9058A5}" type="presParOf" srcId="{7F6FF05E-940E-4F1A-BD09-BCDA7EE519C0}" destId="{CC26E7A4-2FCF-45CD-8EB9-3142ED24BA91}"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2DB9846D-B798-4CF4-BBA1-D87B42903BA2}" type="doc">
      <dgm:prSet loTypeId="urn:microsoft.com/office/officeart/2008/layout/LinedList" loCatId="list" qsTypeId="urn:microsoft.com/office/officeart/2005/8/quickstyle/simple1" qsCatId="simple" csTypeId="urn:microsoft.com/office/officeart/2005/8/colors/colorful4" csCatId="colorful" phldr="1"/>
      <dgm:spPr/>
    </dgm:pt>
    <dgm:pt modelId="{CB78E221-2543-4145-B9A9-35C2670C0045}">
      <dgm:prSet phldrT="[Text]"/>
      <dgm:spPr/>
      <dgm:t>
        <a:bodyPr/>
        <a:lstStyle/>
        <a:p>
          <a:pPr algn="just" rtl="1"/>
          <a:r>
            <a:rPr lang="fa-IR" dirty="0"/>
            <a:t>بهره برداری بهینه از ظرفیت سیاست های موجود</a:t>
          </a:r>
          <a:endParaRPr lang="en-US" dirty="0"/>
        </a:p>
      </dgm:t>
    </dgm:pt>
    <dgm:pt modelId="{10999E71-975D-40D4-BBC7-67A335DC869E}" type="parTrans" cxnId="{BF83A6F5-3232-4869-884B-6ADC9338E7E9}">
      <dgm:prSet/>
      <dgm:spPr/>
      <dgm:t>
        <a:bodyPr/>
        <a:lstStyle/>
        <a:p>
          <a:endParaRPr lang="en-US"/>
        </a:p>
      </dgm:t>
    </dgm:pt>
    <dgm:pt modelId="{1181E458-D8E4-4F0F-AFBD-F85D03C31189}" type="sibTrans" cxnId="{BF83A6F5-3232-4869-884B-6ADC9338E7E9}">
      <dgm:prSet/>
      <dgm:spPr/>
      <dgm:t>
        <a:bodyPr/>
        <a:lstStyle/>
        <a:p>
          <a:endParaRPr lang="en-US"/>
        </a:p>
      </dgm:t>
    </dgm:pt>
    <dgm:pt modelId="{9D2C1245-E551-4A95-941A-A51BEAF79FA4}">
      <dgm:prSet phldrT="[Text]"/>
      <dgm:spPr/>
      <dgm:t>
        <a:bodyPr/>
        <a:lstStyle/>
        <a:p>
          <a:pPr algn="just" rtl="1"/>
          <a:r>
            <a:rPr lang="fa-IR" dirty="0"/>
            <a:t>افزایش ظرفیت هماهنگی و همکاری نهادهای منطقه ای</a:t>
          </a:r>
          <a:endParaRPr lang="en-US" dirty="0"/>
        </a:p>
      </dgm:t>
    </dgm:pt>
    <dgm:pt modelId="{5F52D294-781D-4D8F-BF7E-95500ACA720E}" type="parTrans" cxnId="{6C22A785-A59C-4580-9DDB-FE34E0BE9F34}">
      <dgm:prSet/>
      <dgm:spPr/>
      <dgm:t>
        <a:bodyPr/>
        <a:lstStyle/>
        <a:p>
          <a:endParaRPr lang="en-US"/>
        </a:p>
      </dgm:t>
    </dgm:pt>
    <dgm:pt modelId="{E371C305-039B-41C3-B103-8F172BB604B5}" type="sibTrans" cxnId="{6C22A785-A59C-4580-9DDB-FE34E0BE9F34}">
      <dgm:prSet/>
      <dgm:spPr/>
      <dgm:t>
        <a:bodyPr/>
        <a:lstStyle/>
        <a:p>
          <a:endParaRPr lang="en-US"/>
        </a:p>
      </dgm:t>
    </dgm:pt>
    <dgm:pt modelId="{1ADAB553-AC04-4A50-B54F-146A96688EE7}">
      <dgm:prSet phldrT="[Text]"/>
      <dgm:spPr/>
      <dgm:t>
        <a:bodyPr/>
        <a:lstStyle/>
        <a:p>
          <a:pPr algn="just" rtl="1"/>
          <a:r>
            <a:rPr lang="fa-IR" dirty="0"/>
            <a:t>افزایش جذابیت بازار کار منطقه ای</a:t>
          </a:r>
          <a:endParaRPr lang="en-US" dirty="0"/>
        </a:p>
      </dgm:t>
    </dgm:pt>
    <dgm:pt modelId="{2E57ABB5-6761-4C2D-9214-5D43476D1A6B}" type="parTrans" cxnId="{30738A0E-8B60-491F-8906-3134E7986586}">
      <dgm:prSet/>
      <dgm:spPr/>
      <dgm:t>
        <a:bodyPr/>
        <a:lstStyle/>
        <a:p>
          <a:endParaRPr lang="en-US"/>
        </a:p>
      </dgm:t>
    </dgm:pt>
    <dgm:pt modelId="{7CB2EF4A-4CC5-460D-BC89-A2D0150B5AAE}" type="sibTrans" cxnId="{30738A0E-8B60-491F-8906-3134E7986586}">
      <dgm:prSet/>
      <dgm:spPr/>
      <dgm:t>
        <a:bodyPr/>
        <a:lstStyle/>
        <a:p>
          <a:endParaRPr lang="en-US"/>
        </a:p>
      </dgm:t>
    </dgm:pt>
    <dgm:pt modelId="{3B83F730-D9E0-4AE0-B241-A366E7D7AE7C}">
      <dgm:prSet phldrT="[Text]"/>
      <dgm:spPr/>
      <dgm:t>
        <a:bodyPr/>
        <a:lstStyle/>
        <a:p>
          <a:pPr algn="just" rtl="1"/>
          <a:r>
            <a:rPr lang="fa-IR" dirty="0"/>
            <a:t>تقویت بخش های کلیدی منطقه ای</a:t>
          </a:r>
          <a:endParaRPr lang="en-US" dirty="0"/>
        </a:p>
      </dgm:t>
    </dgm:pt>
    <dgm:pt modelId="{9E119B2F-2A78-4253-A1EA-5451C54574FF}" type="parTrans" cxnId="{FE101B9B-A09B-476F-8BC1-A59EA296DB7D}">
      <dgm:prSet/>
      <dgm:spPr/>
      <dgm:t>
        <a:bodyPr/>
        <a:lstStyle/>
        <a:p>
          <a:endParaRPr lang="en-US"/>
        </a:p>
      </dgm:t>
    </dgm:pt>
    <dgm:pt modelId="{70AD3025-0711-4A53-B6D9-E71E1D201CC1}" type="sibTrans" cxnId="{FE101B9B-A09B-476F-8BC1-A59EA296DB7D}">
      <dgm:prSet/>
      <dgm:spPr/>
      <dgm:t>
        <a:bodyPr/>
        <a:lstStyle/>
        <a:p>
          <a:endParaRPr lang="en-US"/>
        </a:p>
      </dgm:t>
    </dgm:pt>
    <dgm:pt modelId="{C70899C3-8661-4A0A-B772-CE45D0133C19}">
      <dgm:prSet phldrT="[Text]"/>
      <dgm:spPr/>
      <dgm:t>
        <a:bodyPr/>
        <a:lstStyle/>
        <a:p>
          <a:pPr algn="just" rtl="1"/>
          <a:r>
            <a:rPr lang="fa-IR" dirty="0"/>
            <a:t>بهبود محیط کسب و کار</a:t>
          </a:r>
          <a:endParaRPr lang="en-US" dirty="0"/>
        </a:p>
      </dgm:t>
    </dgm:pt>
    <dgm:pt modelId="{0CBAA628-9973-4E47-BD63-4EDC7F00FD87}" type="parTrans" cxnId="{E563B865-2FA5-411C-BBE6-45B0DD483D0C}">
      <dgm:prSet/>
      <dgm:spPr/>
      <dgm:t>
        <a:bodyPr/>
        <a:lstStyle/>
        <a:p>
          <a:endParaRPr lang="en-US"/>
        </a:p>
      </dgm:t>
    </dgm:pt>
    <dgm:pt modelId="{74D94CF8-8A4D-4F30-B622-8807DA7B0BA5}" type="sibTrans" cxnId="{E563B865-2FA5-411C-BBE6-45B0DD483D0C}">
      <dgm:prSet/>
      <dgm:spPr/>
      <dgm:t>
        <a:bodyPr/>
        <a:lstStyle/>
        <a:p>
          <a:endParaRPr lang="en-US"/>
        </a:p>
      </dgm:t>
    </dgm:pt>
    <dgm:pt modelId="{CA018E5C-F113-4858-AD97-880B4F315741}">
      <dgm:prSet phldrT="[Text]"/>
      <dgm:spPr/>
      <dgm:t>
        <a:bodyPr/>
        <a:lstStyle/>
        <a:p>
          <a:pPr algn="just" rtl="1"/>
          <a:r>
            <a:rPr lang="fa-IR" dirty="0"/>
            <a:t>تحرک بخشی به صنایع و فعالیت های خدماتی جانبی</a:t>
          </a:r>
          <a:endParaRPr lang="en-US" dirty="0"/>
        </a:p>
      </dgm:t>
    </dgm:pt>
    <dgm:pt modelId="{0EB44D39-F146-4570-8ADF-96C36F6BB290}" type="parTrans" cxnId="{9C47F33D-8991-449C-B746-0FAB42FA06BA}">
      <dgm:prSet/>
      <dgm:spPr/>
      <dgm:t>
        <a:bodyPr/>
        <a:lstStyle/>
        <a:p>
          <a:endParaRPr lang="en-US"/>
        </a:p>
      </dgm:t>
    </dgm:pt>
    <dgm:pt modelId="{9512836E-CD4A-4F3A-8573-FF65F50E4A2C}" type="sibTrans" cxnId="{9C47F33D-8991-449C-B746-0FAB42FA06BA}">
      <dgm:prSet/>
      <dgm:spPr/>
      <dgm:t>
        <a:bodyPr/>
        <a:lstStyle/>
        <a:p>
          <a:endParaRPr lang="en-US"/>
        </a:p>
      </dgm:t>
    </dgm:pt>
    <dgm:pt modelId="{C4386D48-8565-4A9F-B7F0-505636E55C7D}">
      <dgm:prSet phldrT="[Text]"/>
      <dgm:spPr/>
      <dgm:t>
        <a:bodyPr/>
        <a:lstStyle/>
        <a:p>
          <a:pPr algn="just" rtl="1"/>
          <a:r>
            <a:rPr lang="fa-IR" dirty="0"/>
            <a:t>ارزیابی بهتر از پتانسیل رشد مناطق</a:t>
          </a:r>
          <a:endParaRPr lang="en-US" dirty="0"/>
        </a:p>
      </dgm:t>
    </dgm:pt>
    <dgm:pt modelId="{1553247C-03F0-4320-B0C4-5FDA4A5F611E}" type="parTrans" cxnId="{8411DB9C-F280-406D-A653-A2EFA53BC192}">
      <dgm:prSet/>
      <dgm:spPr/>
      <dgm:t>
        <a:bodyPr/>
        <a:lstStyle/>
        <a:p>
          <a:endParaRPr lang="en-US"/>
        </a:p>
      </dgm:t>
    </dgm:pt>
    <dgm:pt modelId="{CFE5889B-D57E-47A5-99EB-C96BFE377B72}" type="sibTrans" cxnId="{8411DB9C-F280-406D-A653-A2EFA53BC192}">
      <dgm:prSet/>
      <dgm:spPr/>
      <dgm:t>
        <a:bodyPr/>
        <a:lstStyle/>
        <a:p>
          <a:endParaRPr lang="en-US"/>
        </a:p>
      </dgm:t>
    </dgm:pt>
    <dgm:pt modelId="{71BEB0D9-3974-4A11-ABD8-6B07AAD1C15B}">
      <dgm:prSet phldrT="[Text]"/>
      <dgm:spPr/>
      <dgm:t>
        <a:bodyPr/>
        <a:lstStyle/>
        <a:p>
          <a:pPr algn="just" rtl="1"/>
          <a:r>
            <a:rPr lang="fa-IR" dirty="0"/>
            <a:t>ایجاد یک نقطه تمرکز برای جذب سرمایه گذاری خارجی</a:t>
          </a:r>
          <a:endParaRPr lang="en-US" dirty="0"/>
        </a:p>
      </dgm:t>
    </dgm:pt>
    <dgm:pt modelId="{3455D1F2-A906-4467-B5CD-985B4FB8A64C}" type="parTrans" cxnId="{049BAAE7-84FB-49B9-837D-41D81D7AEC73}">
      <dgm:prSet/>
      <dgm:spPr/>
      <dgm:t>
        <a:bodyPr/>
        <a:lstStyle/>
        <a:p>
          <a:endParaRPr lang="en-US"/>
        </a:p>
      </dgm:t>
    </dgm:pt>
    <dgm:pt modelId="{BB64A781-F5C7-46C8-8150-10A3FA2AB633}" type="sibTrans" cxnId="{049BAAE7-84FB-49B9-837D-41D81D7AEC73}">
      <dgm:prSet/>
      <dgm:spPr/>
      <dgm:t>
        <a:bodyPr/>
        <a:lstStyle/>
        <a:p>
          <a:endParaRPr lang="en-US"/>
        </a:p>
      </dgm:t>
    </dgm:pt>
    <dgm:pt modelId="{3C96F58A-5167-44C5-9CBB-33E515A0C7C5}">
      <dgm:prSet phldrT="[Text]"/>
      <dgm:spPr/>
      <dgm:t>
        <a:bodyPr/>
        <a:lstStyle/>
        <a:p>
          <a:pPr algn="just" rtl="1"/>
          <a:r>
            <a:rPr lang="fa-IR" dirty="0"/>
            <a:t>توسعه همکاری بین مناطق همجوار</a:t>
          </a:r>
          <a:endParaRPr lang="en-US" dirty="0"/>
        </a:p>
      </dgm:t>
    </dgm:pt>
    <dgm:pt modelId="{31EB79B3-F780-41EF-B7FD-87B592327725}" type="parTrans" cxnId="{2AFE571A-3F8E-414C-8FA2-97C2850D4030}">
      <dgm:prSet/>
      <dgm:spPr/>
      <dgm:t>
        <a:bodyPr/>
        <a:lstStyle/>
        <a:p>
          <a:endParaRPr lang="en-US"/>
        </a:p>
      </dgm:t>
    </dgm:pt>
    <dgm:pt modelId="{2100544C-5A89-4566-8581-00AFA4574F9B}" type="sibTrans" cxnId="{2AFE571A-3F8E-414C-8FA2-97C2850D4030}">
      <dgm:prSet/>
      <dgm:spPr/>
      <dgm:t>
        <a:bodyPr/>
        <a:lstStyle/>
        <a:p>
          <a:endParaRPr lang="en-US"/>
        </a:p>
      </dgm:t>
    </dgm:pt>
    <dgm:pt modelId="{7BD11CCC-1F0F-43E2-8A5D-9F0C75CEA87B}">
      <dgm:prSet phldrT="[Text]"/>
      <dgm:spPr/>
      <dgm:t>
        <a:bodyPr/>
        <a:lstStyle/>
        <a:p>
          <a:pPr algn="just" rtl="1"/>
          <a:r>
            <a:rPr lang="fa-IR" dirty="0"/>
            <a:t>افزایش ظرفیت اجتماعی و فرهنگی برای شکل گیری اقدامات مشترک</a:t>
          </a:r>
          <a:endParaRPr lang="en-US" dirty="0"/>
        </a:p>
      </dgm:t>
    </dgm:pt>
    <dgm:pt modelId="{13078D8B-6465-4951-B95C-B26042C0146F}" type="parTrans" cxnId="{2B5F092D-0713-4381-9790-DA0C89809677}">
      <dgm:prSet/>
      <dgm:spPr/>
      <dgm:t>
        <a:bodyPr/>
        <a:lstStyle/>
        <a:p>
          <a:endParaRPr lang="en-US"/>
        </a:p>
      </dgm:t>
    </dgm:pt>
    <dgm:pt modelId="{EBE3A5C6-F3F7-4660-A8D1-AA23215619E7}" type="sibTrans" cxnId="{2B5F092D-0713-4381-9790-DA0C89809677}">
      <dgm:prSet/>
      <dgm:spPr/>
      <dgm:t>
        <a:bodyPr/>
        <a:lstStyle/>
        <a:p>
          <a:endParaRPr lang="en-US"/>
        </a:p>
      </dgm:t>
    </dgm:pt>
    <dgm:pt modelId="{B319DFF9-9425-48B9-A9CF-8BC562E3EE41}" type="pres">
      <dgm:prSet presAssocID="{2DB9846D-B798-4CF4-BBA1-D87B42903BA2}" presName="vert0" presStyleCnt="0">
        <dgm:presLayoutVars>
          <dgm:dir val="rev"/>
          <dgm:animOne val="branch"/>
          <dgm:animLvl val="lvl"/>
        </dgm:presLayoutVars>
      </dgm:prSet>
      <dgm:spPr/>
    </dgm:pt>
    <dgm:pt modelId="{76D24623-0101-4A72-8C38-1C55482930C3}" type="pres">
      <dgm:prSet presAssocID="{CB78E221-2543-4145-B9A9-35C2670C0045}" presName="thickLine" presStyleLbl="alignNode1" presStyleIdx="0" presStyleCnt="10"/>
      <dgm:spPr/>
    </dgm:pt>
    <dgm:pt modelId="{D679E82A-6B2E-4B7C-BAEA-78143C390B0C}" type="pres">
      <dgm:prSet presAssocID="{CB78E221-2543-4145-B9A9-35C2670C0045}" presName="horz1" presStyleCnt="0"/>
      <dgm:spPr/>
    </dgm:pt>
    <dgm:pt modelId="{71568F66-6D2C-4CF1-97D1-3F0478AD415D}" type="pres">
      <dgm:prSet presAssocID="{CB78E221-2543-4145-B9A9-35C2670C0045}" presName="tx1" presStyleLbl="revTx" presStyleIdx="0" presStyleCnt="10"/>
      <dgm:spPr/>
    </dgm:pt>
    <dgm:pt modelId="{57D9E578-426B-48AA-865D-74CE929F2C6F}" type="pres">
      <dgm:prSet presAssocID="{CB78E221-2543-4145-B9A9-35C2670C0045}" presName="vert1" presStyleCnt="0"/>
      <dgm:spPr/>
    </dgm:pt>
    <dgm:pt modelId="{40A88EF5-E290-45ED-825F-F6708EFB2825}" type="pres">
      <dgm:prSet presAssocID="{9D2C1245-E551-4A95-941A-A51BEAF79FA4}" presName="thickLine" presStyleLbl="alignNode1" presStyleIdx="1" presStyleCnt="10"/>
      <dgm:spPr/>
    </dgm:pt>
    <dgm:pt modelId="{6D523BD2-CE5F-4323-B5FB-B8E1E0939E8B}" type="pres">
      <dgm:prSet presAssocID="{9D2C1245-E551-4A95-941A-A51BEAF79FA4}" presName="horz1" presStyleCnt="0"/>
      <dgm:spPr/>
    </dgm:pt>
    <dgm:pt modelId="{E46C194E-BAB5-4CB4-A3A5-84F52450FF3A}" type="pres">
      <dgm:prSet presAssocID="{9D2C1245-E551-4A95-941A-A51BEAF79FA4}" presName="tx1" presStyleLbl="revTx" presStyleIdx="1" presStyleCnt="10"/>
      <dgm:spPr/>
    </dgm:pt>
    <dgm:pt modelId="{A3DF76B4-81B8-4AD2-9D02-8F29670CCC08}" type="pres">
      <dgm:prSet presAssocID="{9D2C1245-E551-4A95-941A-A51BEAF79FA4}" presName="vert1" presStyleCnt="0"/>
      <dgm:spPr/>
    </dgm:pt>
    <dgm:pt modelId="{6BDA16C7-0BB1-4A17-A12D-5E51E10A2C9E}" type="pres">
      <dgm:prSet presAssocID="{1ADAB553-AC04-4A50-B54F-146A96688EE7}" presName="thickLine" presStyleLbl="alignNode1" presStyleIdx="2" presStyleCnt="10"/>
      <dgm:spPr/>
    </dgm:pt>
    <dgm:pt modelId="{671D16C1-B064-4EC5-9951-FB1E56BD406A}" type="pres">
      <dgm:prSet presAssocID="{1ADAB553-AC04-4A50-B54F-146A96688EE7}" presName="horz1" presStyleCnt="0"/>
      <dgm:spPr/>
    </dgm:pt>
    <dgm:pt modelId="{2EA78DC8-BAD4-47B3-A584-D13B50AD81E3}" type="pres">
      <dgm:prSet presAssocID="{1ADAB553-AC04-4A50-B54F-146A96688EE7}" presName="tx1" presStyleLbl="revTx" presStyleIdx="2" presStyleCnt="10"/>
      <dgm:spPr/>
    </dgm:pt>
    <dgm:pt modelId="{31618E72-5630-4501-89F0-AD6A2A0EA482}" type="pres">
      <dgm:prSet presAssocID="{1ADAB553-AC04-4A50-B54F-146A96688EE7}" presName="vert1" presStyleCnt="0"/>
      <dgm:spPr/>
    </dgm:pt>
    <dgm:pt modelId="{BA82C35D-509F-4D9B-B582-726AFAAAEE1F}" type="pres">
      <dgm:prSet presAssocID="{3B83F730-D9E0-4AE0-B241-A366E7D7AE7C}" presName="thickLine" presStyleLbl="alignNode1" presStyleIdx="3" presStyleCnt="10"/>
      <dgm:spPr/>
    </dgm:pt>
    <dgm:pt modelId="{A88EAB2B-4CAF-4F53-8CC9-B24ADE0F4A51}" type="pres">
      <dgm:prSet presAssocID="{3B83F730-D9E0-4AE0-B241-A366E7D7AE7C}" presName="horz1" presStyleCnt="0"/>
      <dgm:spPr/>
    </dgm:pt>
    <dgm:pt modelId="{9123EFD3-64B3-4D29-8A5C-0F71C71B66CD}" type="pres">
      <dgm:prSet presAssocID="{3B83F730-D9E0-4AE0-B241-A366E7D7AE7C}" presName="tx1" presStyleLbl="revTx" presStyleIdx="3" presStyleCnt="10"/>
      <dgm:spPr/>
    </dgm:pt>
    <dgm:pt modelId="{990B4E5F-C296-4C9B-9B58-8568BE8AEA56}" type="pres">
      <dgm:prSet presAssocID="{3B83F730-D9E0-4AE0-B241-A366E7D7AE7C}" presName="vert1" presStyleCnt="0"/>
      <dgm:spPr/>
    </dgm:pt>
    <dgm:pt modelId="{7BBE6471-4B64-4446-A6A9-ED3C6CA9A6EC}" type="pres">
      <dgm:prSet presAssocID="{C70899C3-8661-4A0A-B772-CE45D0133C19}" presName="thickLine" presStyleLbl="alignNode1" presStyleIdx="4" presStyleCnt="10"/>
      <dgm:spPr/>
    </dgm:pt>
    <dgm:pt modelId="{298AB8FD-747F-4DB9-BA91-DF7DFCA4BD19}" type="pres">
      <dgm:prSet presAssocID="{C70899C3-8661-4A0A-B772-CE45D0133C19}" presName="horz1" presStyleCnt="0"/>
      <dgm:spPr/>
    </dgm:pt>
    <dgm:pt modelId="{9B7E6A38-B25E-4CCC-9708-67F6B19F36AE}" type="pres">
      <dgm:prSet presAssocID="{C70899C3-8661-4A0A-B772-CE45D0133C19}" presName="tx1" presStyleLbl="revTx" presStyleIdx="4" presStyleCnt="10"/>
      <dgm:spPr/>
    </dgm:pt>
    <dgm:pt modelId="{0504DCAA-82B8-4827-B41D-33F072EC35A2}" type="pres">
      <dgm:prSet presAssocID="{C70899C3-8661-4A0A-B772-CE45D0133C19}" presName="vert1" presStyleCnt="0"/>
      <dgm:spPr/>
    </dgm:pt>
    <dgm:pt modelId="{C4B09CD4-2426-42E6-929F-9D4FBF210216}" type="pres">
      <dgm:prSet presAssocID="{CA018E5C-F113-4858-AD97-880B4F315741}" presName="thickLine" presStyleLbl="alignNode1" presStyleIdx="5" presStyleCnt="10"/>
      <dgm:spPr/>
    </dgm:pt>
    <dgm:pt modelId="{02209326-AC17-432D-B352-932177E877B3}" type="pres">
      <dgm:prSet presAssocID="{CA018E5C-F113-4858-AD97-880B4F315741}" presName="horz1" presStyleCnt="0"/>
      <dgm:spPr/>
    </dgm:pt>
    <dgm:pt modelId="{9BF30D45-9EC1-45A0-8AD3-B2294A46DA24}" type="pres">
      <dgm:prSet presAssocID="{CA018E5C-F113-4858-AD97-880B4F315741}" presName="tx1" presStyleLbl="revTx" presStyleIdx="5" presStyleCnt="10"/>
      <dgm:spPr/>
    </dgm:pt>
    <dgm:pt modelId="{4D8B50DF-630D-47FA-90AA-C290BB0A2218}" type="pres">
      <dgm:prSet presAssocID="{CA018E5C-F113-4858-AD97-880B4F315741}" presName="vert1" presStyleCnt="0"/>
      <dgm:spPr/>
    </dgm:pt>
    <dgm:pt modelId="{2895CE94-15BA-404D-AE22-5EB5B0848EC4}" type="pres">
      <dgm:prSet presAssocID="{C4386D48-8565-4A9F-B7F0-505636E55C7D}" presName="thickLine" presStyleLbl="alignNode1" presStyleIdx="6" presStyleCnt="10"/>
      <dgm:spPr/>
    </dgm:pt>
    <dgm:pt modelId="{D0A14B3A-790B-4FFF-8C19-5E5C9C17567C}" type="pres">
      <dgm:prSet presAssocID="{C4386D48-8565-4A9F-B7F0-505636E55C7D}" presName="horz1" presStyleCnt="0"/>
      <dgm:spPr/>
    </dgm:pt>
    <dgm:pt modelId="{1F587E6E-025D-467A-8F4A-7FE93D532511}" type="pres">
      <dgm:prSet presAssocID="{C4386D48-8565-4A9F-B7F0-505636E55C7D}" presName="tx1" presStyleLbl="revTx" presStyleIdx="6" presStyleCnt="10"/>
      <dgm:spPr/>
    </dgm:pt>
    <dgm:pt modelId="{6432320B-5851-4098-99BD-096F8670EEBA}" type="pres">
      <dgm:prSet presAssocID="{C4386D48-8565-4A9F-B7F0-505636E55C7D}" presName="vert1" presStyleCnt="0"/>
      <dgm:spPr/>
    </dgm:pt>
    <dgm:pt modelId="{2B857AC9-0171-47E3-BBFB-D7023592A54B}" type="pres">
      <dgm:prSet presAssocID="{71BEB0D9-3974-4A11-ABD8-6B07AAD1C15B}" presName="thickLine" presStyleLbl="alignNode1" presStyleIdx="7" presStyleCnt="10"/>
      <dgm:spPr/>
    </dgm:pt>
    <dgm:pt modelId="{EFA600B1-1F26-443D-85A7-7FAB9B2A36DB}" type="pres">
      <dgm:prSet presAssocID="{71BEB0D9-3974-4A11-ABD8-6B07AAD1C15B}" presName="horz1" presStyleCnt="0"/>
      <dgm:spPr/>
    </dgm:pt>
    <dgm:pt modelId="{4172D59E-EA51-48BC-AFBF-FE98667263D3}" type="pres">
      <dgm:prSet presAssocID="{71BEB0D9-3974-4A11-ABD8-6B07AAD1C15B}" presName="tx1" presStyleLbl="revTx" presStyleIdx="7" presStyleCnt="10"/>
      <dgm:spPr/>
    </dgm:pt>
    <dgm:pt modelId="{3D2DB926-F5C0-437B-AE66-3CBDF8CB2201}" type="pres">
      <dgm:prSet presAssocID="{71BEB0D9-3974-4A11-ABD8-6B07AAD1C15B}" presName="vert1" presStyleCnt="0"/>
      <dgm:spPr/>
    </dgm:pt>
    <dgm:pt modelId="{DEFE9A30-5CDD-4E15-B01B-08558D68A1CA}" type="pres">
      <dgm:prSet presAssocID="{3C96F58A-5167-44C5-9CBB-33E515A0C7C5}" presName="thickLine" presStyleLbl="alignNode1" presStyleIdx="8" presStyleCnt="10"/>
      <dgm:spPr/>
    </dgm:pt>
    <dgm:pt modelId="{12C8A201-000D-4579-B598-2C2BE2DE5470}" type="pres">
      <dgm:prSet presAssocID="{3C96F58A-5167-44C5-9CBB-33E515A0C7C5}" presName="horz1" presStyleCnt="0"/>
      <dgm:spPr/>
    </dgm:pt>
    <dgm:pt modelId="{BD2D1D29-E1B1-4D33-9F1C-8ADCEF83848B}" type="pres">
      <dgm:prSet presAssocID="{3C96F58A-5167-44C5-9CBB-33E515A0C7C5}" presName="tx1" presStyleLbl="revTx" presStyleIdx="8" presStyleCnt="10"/>
      <dgm:spPr/>
    </dgm:pt>
    <dgm:pt modelId="{A540CE05-0D15-4DA9-8879-70908396E080}" type="pres">
      <dgm:prSet presAssocID="{3C96F58A-5167-44C5-9CBB-33E515A0C7C5}" presName="vert1" presStyleCnt="0"/>
      <dgm:spPr/>
    </dgm:pt>
    <dgm:pt modelId="{3AAA2366-E119-4393-8833-3FE90C3B627A}" type="pres">
      <dgm:prSet presAssocID="{7BD11CCC-1F0F-43E2-8A5D-9F0C75CEA87B}" presName="thickLine" presStyleLbl="alignNode1" presStyleIdx="9" presStyleCnt="10"/>
      <dgm:spPr/>
    </dgm:pt>
    <dgm:pt modelId="{56A1B98E-A047-4F40-B462-0A788DCD280D}" type="pres">
      <dgm:prSet presAssocID="{7BD11CCC-1F0F-43E2-8A5D-9F0C75CEA87B}" presName="horz1" presStyleCnt="0"/>
      <dgm:spPr/>
    </dgm:pt>
    <dgm:pt modelId="{6E5971C9-C18A-40EB-B8A4-E2BF186DC3BE}" type="pres">
      <dgm:prSet presAssocID="{7BD11CCC-1F0F-43E2-8A5D-9F0C75CEA87B}" presName="tx1" presStyleLbl="revTx" presStyleIdx="9" presStyleCnt="10"/>
      <dgm:spPr/>
    </dgm:pt>
    <dgm:pt modelId="{7E2047F4-B62C-4F8C-9B3F-DD3E87FBFFEB}" type="pres">
      <dgm:prSet presAssocID="{7BD11CCC-1F0F-43E2-8A5D-9F0C75CEA87B}" presName="vert1" presStyleCnt="0"/>
      <dgm:spPr/>
    </dgm:pt>
  </dgm:ptLst>
  <dgm:cxnLst>
    <dgm:cxn modelId="{B30B0101-909B-4D94-9198-9EEC5BDC2554}" type="presOf" srcId="{CB78E221-2543-4145-B9A9-35C2670C0045}" destId="{71568F66-6D2C-4CF1-97D1-3F0478AD415D}" srcOrd="0" destOrd="0" presId="urn:microsoft.com/office/officeart/2008/layout/LinedList"/>
    <dgm:cxn modelId="{01383204-D734-4704-98B5-869B871750E3}" type="presOf" srcId="{C70899C3-8661-4A0A-B772-CE45D0133C19}" destId="{9B7E6A38-B25E-4CCC-9708-67F6B19F36AE}" srcOrd="0" destOrd="0" presId="urn:microsoft.com/office/officeart/2008/layout/LinedList"/>
    <dgm:cxn modelId="{30738A0E-8B60-491F-8906-3134E7986586}" srcId="{2DB9846D-B798-4CF4-BBA1-D87B42903BA2}" destId="{1ADAB553-AC04-4A50-B54F-146A96688EE7}" srcOrd="2" destOrd="0" parTransId="{2E57ABB5-6761-4C2D-9214-5D43476D1A6B}" sibTransId="{7CB2EF4A-4CC5-460D-BC89-A2D0150B5AAE}"/>
    <dgm:cxn modelId="{2AFE571A-3F8E-414C-8FA2-97C2850D4030}" srcId="{2DB9846D-B798-4CF4-BBA1-D87B42903BA2}" destId="{3C96F58A-5167-44C5-9CBB-33E515A0C7C5}" srcOrd="8" destOrd="0" parTransId="{31EB79B3-F780-41EF-B7FD-87B592327725}" sibTransId="{2100544C-5A89-4566-8581-00AFA4574F9B}"/>
    <dgm:cxn modelId="{2B5F092D-0713-4381-9790-DA0C89809677}" srcId="{2DB9846D-B798-4CF4-BBA1-D87B42903BA2}" destId="{7BD11CCC-1F0F-43E2-8A5D-9F0C75CEA87B}" srcOrd="9" destOrd="0" parTransId="{13078D8B-6465-4951-B95C-B26042C0146F}" sibTransId="{EBE3A5C6-F3F7-4660-A8D1-AA23215619E7}"/>
    <dgm:cxn modelId="{9C47F33D-8991-449C-B746-0FAB42FA06BA}" srcId="{2DB9846D-B798-4CF4-BBA1-D87B42903BA2}" destId="{CA018E5C-F113-4858-AD97-880B4F315741}" srcOrd="5" destOrd="0" parTransId="{0EB44D39-F146-4570-8ADF-96C36F6BB290}" sibTransId="{9512836E-CD4A-4F3A-8573-FF65F50E4A2C}"/>
    <dgm:cxn modelId="{E563B865-2FA5-411C-BBE6-45B0DD483D0C}" srcId="{2DB9846D-B798-4CF4-BBA1-D87B42903BA2}" destId="{C70899C3-8661-4A0A-B772-CE45D0133C19}" srcOrd="4" destOrd="0" parTransId="{0CBAA628-9973-4E47-BD63-4EDC7F00FD87}" sibTransId="{74D94CF8-8A4D-4F30-B622-8807DA7B0BA5}"/>
    <dgm:cxn modelId="{2F19EC77-CEC3-4788-BB4B-365C5DB14FEE}" type="presOf" srcId="{CA018E5C-F113-4858-AD97-880B4F315741}" destId="{9BF30D45-9EC1-45A0-8AD3-B2294A46DA24}" srcOrd="0" destOrd="0" presId="urn:microsoft.com/office/officeart/2008/layout/LinedList"/>
    <dgm:cxn modelId="{13B5C959-A27B-4A00-9497-26B7514808A5}" type="presOf" srcId="{71BEB0D9-3974-4A11-ABD8-6B07AAD1C15B}" destId="{4172D59E-EA51-48BC-AFBF-FE98667263D3}" srcOrd="0" destOrd="0" presId="urn:microsoft.com/office/officeart/2008/layout/LinedList"/>
    <dgm:cxn modelId="{B4016E85-44AA-43AA-A536-70A56EF51636}" type="presOf" srcId="{9D2C1245-E551-4A95-941A-A51BEAF79FA4}" destId="{E46C194E-BAB5-4CB4-A3A5-84F52450FF3A}" srcOrd="0" destOrd="0" presId="urn:microsoft.com/office/officeart/2008/layout/LinedList"/>
    <dgm:cxn modelId="{6C22A785-A59C-4580-9DDB-FE34E0BE9F34}" srcId="{2DB9846D-B798-4CF4-BBA1-D87B42903BA2}" destId="{9D2C1245-E551-4A95-941A-A51BEAF79FA4}" srcOrd="1" destOrd="0" parTransId="{5F52D294-781D-4D8F-BF7E-95500ACA720E}" sibTransId="{E371C305-039B-41C3-B103-8F172BB604B5}"/>
    <dgm:cxn modelId="{3FF49C90-E505-4BB0-8C28-A83B34E73723}" type="presOf" srcId="{2DB9846D-B798-4CF4-BBA1-D87B42903BA2}" destId="{B319DFF9-9425-48B9-A9CF-8BC562E3EE41}" srcOrd="0" destOrd="0" presId="urn:microsoft.com/office/officeart/2008/layout/LinedList"/>
    <dgm:cxn modelId="{FE101B9B-A09B-476F-8BC1-A59EA296DB7D}" srcId="{2DB9846D-B798-4CF4-BBA1-D87B42903BA2}" destId="{3B83F730-D9E0-4AE0-B241-A366E7D7AE7C}" srcOrd="3" destOrd="0" parTransId="{9E119B2F-2A78-4253-A1EA-5451C54574FF}" sibTransId="{70AD3025-0711-4A53-B6D9-E71E1D201CC1}"/>
    <dgm:cxn modelId="{8411DB9C-F280-406D-A653-A2EFA53BC192}" srcId="{2DB9846D-B798-4CF4-BBA1-D87B42903BA2}" destId="{C4386D48-8565-4A9F-B7F0-505636E55C7D}" srcOrd="6" destOrd="0" parTransId="{1553247C-03F0-4320-B0C4-5FDA4A5F611E}" sibTransId="{CFE5889B-D57E-47A5-99EB-C96BFE377B72}"/>
    <dgm:cxn modelId="{65CC08B7-CDC5-454F-9C60-99402865B9CA}" type="presOf" srcId="{1ADAB553-AC04-4A50-B54F-146A96688EE7}" destId="{2EA78DC8-BAD4-47B3-A584-D13B50AD81E3}" srcOrd="0" destOrd="0" presId="urn:microsoft.com/office/officeart/2008/layout/LinedList"/>
    <dgm:cxn modelId="{B465E2BF-B626-493C-BD36-7CD6D574536E}" type="presOf" srcId="{C4386D48-8565-4A9F-B7F0-505636E55C7D}" destId="{1F587E6E-025D-467A-8F4A-7FE93D532511}" srcOrd="0" destOrd="0" presId="urn:microsoft.com/office/officeart/2008/layout/LinedList"/>
    <dgm:cxn modelId="{3629F7C2-96D7-466D-B0B8-782145C20016}" type="presOf" srcId="{3C96F58A-5167-44C5-9CBB-33E515A0C7C5}" destId="{BD2D1D29-E1B1-4D33-9F1C-8ADCEF83848B}" srcOrd="0" destOrd="0" presId="urn:microsoft.com/office/officeart/2008/layout/LinedList"/>
    <dgm:cxn modelId="{F9D45ED9-D47E-48CF-B4D7-408E10B1E3E8}" type="presOf" srcId="{3B83F730-D9E0-4AE0-B241-A366E7D7AE7C}" destId="{9123EFD3-64B3-4D29-8A5C-0F71C71B66CD}" srcOrd="0" destOrd="0" presId="urn:microsoft.com/office/officeart/2008/layout/LinedList"/>
    <dgm:cxn modelId="{049BAAE7-84FB-49B9-837D-41D81D7AEC73}" srcId="{2DB9846D-B798-4CF4-BBA1-D87B42903BA2}" destId="{71BEB0D9-3974-4A11-ABD8-6B07AAD1C15B}" srcOrd="7" destOrd="0" parTransId="{3455D1F2-A906-4467-B5CD-985B4FB8A64C}" sibTransId="{BB64A781-F5C7-46C8-8150-10A3FA2AB633}"/>
    <dgm:cxn modelId="{BF83A6F5-3232-4869-884B-6ADC9338E7E9}" srcId="{2DB9846D-B798-4CF4-BBA1-D87B42903BA2}" destId="{CB78E221-2543-4145-B9A9-35C2670C0045}" srcOrd="0" destOrd="0" parTransId="{10999E71-975D-40D4-BBC7-67A335DC869E}" sibTransId="{1181E458-D8E4-4F0F-AFBD-F85D03C31189}"/>
    <dgm:cxn modelId="{A2EB2BFC-E098-4148-B213-7D15DB61366F}" type="presOf" srcId="{7BD11CCC-1F0F-43E2-8A5D-9F0C75CEA87B}" destId="{6E5971C9-C18A-40EB-B8A4-E2BF186DC3BE}" srcOrd="0" destOrd="0" presId="urn:microsoft.com/office/officeart/2008/layout/LinedList"/>
    <dgm:cxn modelId="{E0BFEF33-67D2-4E2D-90D9-95C5F0504A7F}" type="presParOf" srcId="{B319DFF9-9425-48B9-A9CF-8BC562E3EE41}" destId="{76D24623-0101-4A72-8C38-1C55482930C3}" srcOrd="0" destOrd="0" presId="urn:microsoft.com/office/officeart/2008/layout/LinedList"/>
    <dgm:cxn modelId="{98DBCC4A-CA6E-4B76-B479-B6A73C5AFD35}" type="presParOf" srcId="{B319DFF9-9425-48B9-A9CF-8BC562E3EE41}" destId="{D679E82A-6B2E-4B7C-BAEA-78143C390B0C}" srcOrd="1" destOrd="0" presId="urn:microsoft.com/office/officeart/2008/layout/LinedList"/>
    <dgm:cxn modelId="{FA133C58-8926-4AE0-8839-2F770AADDB9B}" type="presParOf" srcId="{D679E82A-6B2E-4B7C-BAEA-78143C390B0C}" destId="{71568F66-6D2C-4CF1-97D1-3F0478AD415D}" srcOrd="0" destOrd="0" presId="urn:microsoft.com/office/officeart/2008/layout/LinedList"/>
    <dgm:cxn modelId="{7F0BDFCA-353D-4267-B644-B2E4FC61A901}" type="presParOf" srcId="{D679E82A-6B2E-4B7C-BAEA-78143C390B0C}" destId="{57D9E578-426B-48AA-865D-74CE929F2C6F}" srcOrd="1" destOrd="0" presId="urn:microsoft.com/office/officeart/2008/layout/LinedList"/>
    <dgm:cxn modelId="{5E350F13-98ED-4A8D-81BA-B2CE3BCD2D7A}" type="presParOf" srcId="{B319DFF9-9425-48B9-A9CF-8BC562E3EE41}" destId="{40A88EF5-E290-45ED-825F-F6708EFB2825}" srcOrd="2" destOrd="0" presId="urn:microsoft.com/office/officeart/2008/layout/LinedList"/>
    <dgm:cxn modelId="{C69CD43C-5A67-4759-8128-39038567E766}" type="presParOf" srcId="{B319DFF9-9425-48B9-A9CF-8BC562E3EE41}" destId="{6D523BD2-CE5F-4323-B5FB-B8E1E0939E8B}" srcOrd="3" destOrd="0" presId="urn:microsoft.com/office/officeart/2008/layout/LinedList"/>
    <dgm:cxn modelId="{C1AB87F0-742A-4935-A751-B55BA4B8AF77}" type="presParOf" srcId="{6D523BD2-CE5F-4323-B5FB-B8E1E0939E8B}" destId="{E46C194E-BAB5-4CB4-A3A5-84F52450FF3A}" srcOrd="0" destOrd="0" presId="urn:microsoft.com/office/officeart/2008/layout/LinedList"/>
    <dgm:cxn modelId="{512C1943-7523-4612-8EC8-1BC5703EE72A}" type="presParOf" srcId="{6D523BD2-CE5F-4323-B5FB-B8E1E0939E8B}" destId="{A3DF76B4-81B8-4AD2-9D02-8F29670CCC08}" srcOrd="1" destOrd="0" presId="urn:microsoft.com/office/officeart/2008/layout/LinedList"/>
    <dgm:cxn modelId="{AFC9BB80-4AF3-4E5E-81F1-BFB98C911634}" type="presParOf" srcId="{B319DFF9-9425-48B9-A9CF-8BC562E3EE41}" destId="{6BDA16C7-0BB1-4A17-A12D-5E51E10A2C9E}" srcOrd="4" destOrd="0" presId="urn:microsoft.com/office/officeart/2008/layout/LinedList"/>
    <dgm:cxn modelId="{F616EB91-CD66-48EA-A050-BAD4DD86F638}" type="presParOf" srcId="{B319DFF9-9425-48B9-A9CF-8BC562E3EE41}" destId="{671D16C1-B064-4EC5-9951-FB1E56BD406A}" srcOrd="5" destOrd="0" presId="urn:microsoft.com/office/officeart/2008/layout/LinedList"/>
    <dgm:cxn modelId="{C0E4C8C0-02DF-46F0-AE34-281830C50F24}" type="presParOf" srcId="{671D16C1-B064-4EC5-9951-FB1E56BD406A}" destId="{2EA78DC8-BAD4-47B3-A584-D13B50AD81E3}" srcOrd="0" destOrd="0" presId="urn:microsoft.com/office/officeart/2008/layout/LinedList"/>
    <dgm:cxn modelId="{E32155BB-4589-4AC8-9499-562B4CBFEECC}" type="presParOf" srcId="{671D16C1-B064-4EC5-9951-FB1E56BD406A}" destId="{31618E72-5630-4501-89F0-AD6A2A0EA482}" srcOrd="1" destOrd="0" presId="urn:microsoft.com/office/officeart/2008/layout/LinedList"/>
    <dgm:cxn modelId="{563BD70B-75DC-4143-8A5F-061E62C1EC3A}" type="presParOf" srcId="{B319DFF9-9425-48B9-A9CF-8BC562E3EE41}" destId="{BA82C35D-509F-4D9B-B582-726AFAAAEE1F}" srcOrd="6" destOrd="0" presId="urn:microsoft.com/office/officeart/2008/layout/LinedList"/>
    <dgm:cxn modelId="{71BF5AC8-840B-4F79-8A0D-34D20A87A3ED}" type="presParOf" srcId="{B319DFF9-9425-48B9-A9CF-8BC562E3EE41}" destId="{A88EAB2B-4CAF-4F53-8CC9-B24ADE0F4A51}" srcOrd="7" destOrd="0" presId="urn:microsoft.com/office/officeart/2008/layout/LinedList"/>
    <dgm:cxn modelId="{003AA254-365C-4595-9432-DA6E94DE0236}" type="presParOf" srcId="{A88EAB2B-4CAF-4F53-8CC9-B24ADE0F4A51}" destId="{9123EFD3-64B3-4D29-8A5C-0F71C71B66CD}" srcOrd="0" destOrd="0" presId="urn:microsoft.com/office/officeart/2008/layout/LinedList"/>
    <dgm:cxn modelId="{828DC0AE-6550-46AC-B1C1-1F67A39E2C1F}" type="presParOf" srcId="{A88EAB2B-4CAF-4F53-8CC9-B24ADE0F4A51}" destId="{990B4E5F-C296-4C9B-9B58-8568BE8AEA56}" srcOrd="1" destOrd="0" presId="urn:microsoft.com/office/officeart/2008/layout/LinedList"/>
    <dgm:cxn modelId="{ECB1E97D-4F55-4AFD-98B0-29BFE1AC50C1}" type="presParOf" srcId="{B319DFF9-9425-48B9-A9CF-8BC562E3EE41}" destId="{7BBE6471-4B64-4446-A6A9-ED3C6CA9A6EC}" srcOrd="8" destOrd="0" presId="urn:microsoft.com/office/officeart/2008/layout/LinedList"/>
    <dgm:cxn modelId="{8BDDC3D0-8E8F-4533-9569-9EC03EDFBBBD}" type="presParOf" srcId="{B319DFF9-9425-48B9-A9CF-8BC562E3EE41}" destId="{298AB8FD-747F-4DB9-BA91-DF7DFCA4BD19}" srcOrd="9" destOrd="0" presId="urn:microsoft.com/office/officeart/2008/layout/LinedList"/>
    <dgm:cxn modelId="{6B64FA0F-0DB3-4CC4-A032-D692B05203C3}" type="presParOf" srcId="{298AB8FD-747F-4DB9-BA91-DF7DFCA4BD19}" destId="{9B7E6A38-B25E-4CCC-9708-67F6B19F36AE}" srcOrd="0" destOrd="0" presId="urn:microsoft.com/office/officeart/2008/layout/LinedList"/>
    <dgm:cxn modelId="{A2C9C887-0644-4B78-8CCC-F0D2FAD8B1E7}" type="presParOf" srcId="{298AB8FD-747F-4DB9-BA91-DF7DFCA4BD19}" destId="{0504DCAA-82B8-4827-B41D-33F072EC35A2}" srcOrd="1" destOrd="0" presId="urn:microsoft.com/office/officeart/2008/layout/LinedList"/>
    <dgm:cxn modelId="{D27D0EDE-CCB3-4456-8E92-5800D8E73AF9}" type="presParOf" srcId="{B319DFF9-9425-48B9-A9CF-8BC562E3EE41}" destId="{C4B09CD4-2426-42E6-929F-9D4FBF210216}" srcOrd="10" destOrd="0" presId="urn:microsoft.com/office/officeart/2008/layout/LinedList"/>
    <dgm:cxn modelId="{F7E3BD16-2A1C-4105-919B-FF9EE19ACF59}" type="presParOf" srcId="{B319DFF9-9425-48B9-A9CF-8BC562E3EE41}" destId="{02209326-AC17-432D-B352-932177E877B3}" srcOrd="11" destOrd="0" presId="urn:microsoft.com/office/officeart/2008/layout/LinedList"/>
    <dgm:cxn modelId="{F5150582-02CF-48B2-BDDD-F87AD80E864F}" type="presParOf" srcId="{02209326-AC17-432D-B352-932177E877B3}" destId="{9BF30D45-9EC1-45A0-8AD3-B2294A46DA24}" srcOrd="0" destOrd="0" presId="urn:microsoft.com/office/officeart/2008/layout/LinedList"/>
    <dgm:cxn modelId="{2BDA4B5C-A1BE-40B8-95F9-CB314278A404}" type="presParOf" srcId="{02209326-AC17-432D-B352-932177E877B3}" destId="{4D8B50DF-630D-47FA-90AA-C290BB0A2218}" srcOrd="1" destOrd="0" presId="urn:microsoft.com/office/officeart/2008/layout/LinedList"/>
    <dgm:cxn modelId="{E416AC7A-A8B4-4FB1-986C-0F6D04B81112}" type="presParOf" srcId="{B319DFF9-9425-48B9-A9CF-8BC562E3EE41}" destId="{2895CE94-15BA-404D-AE22-5EB5B0848EC4}" srcOrd="12" destOrd="0" presId="urn:microsoft.com/office/officeart/2008/layout/LinedList"/>
    <dgm:cxn modelId="{BF3DCEA3-FD3C-4AC1-B529-8CE5C0F04E03}" type="presParOf" srcId="{B319DFF9-9425-48B9-A9CF-8BC562E3EE41}" destId="{D0A14B3A-790B-4FFF-8C19-5E5C9C17567C}" srcOrd="13" destOrd="0" presId="urn:microsoft.com/office/officeart/2008/layout/LinedList"/>
    <dgm:cxn modelId="{000B5E66-B0F2-46C0-AFDE-35796554481F}" type="presParOf" srcId="{D0A14B3A-790B-4FFF-8C19-5E5C9C17567C}" destId="{1F587E6E-025D-467A-8F4A-7FE93D532511}" srcOrd="0" destOrd="0" presId="urn:microsoft.com/office/officeart/2008/layout/LinedList"/>
    <dgm:cxn modelId="{33DD955C-DDAF-46E7-B355-6241E8E01D5F}" type="presParOf" srcId="{D0A14B3A-790B-4FFF-8C19-5E5C9C17567C}" destId="{6432320B-5851-4098-99BD-096F8670EEBA}" srcOrd="1" destOrd="0" presId="urn:microsoft.com/office/officeart/2008/layout/LinedList"/>
    <dgm:cxn modelId="{775E6FE4-EE3A-41DB-8987-105F45C0111E}" type="presParOf" srcId="{B319DFF9-9425-48B9-A9CF-8BC562E3EE41}" destId="{2B857AC9-0171-47E3-BBFB-D7023592A54B}" srcOrd="14" destOrd="0" presId="urn:microsoft.com/office/officeart/2008/layout/LinedList"/>
    <dgm:cxn modelId="{E304D604-46DF-496A-B633-9E00C50FD2F3}" type="presParOf" srcId="{B319DFF9-9425-48B9-A9CF-8BC562E3EE41}" destId="{EFA600B1-1F26-443D-85A7-7FAB9B2A36DB}" srcOrd="15" destOrd="0" presId="urn:microsoft.com/office/officeart/2008/layout/LinedList"/>
    <dgm:cxn modelId="{68EF5163-930B-44BB-917D-723DF3453BAE}" type="presParOf" srcId="{EFA600B1-1F26-443D-85A7-7FAB9B2A36DB}" destId="{4172D59E-EA51-48BC-AFBF-FE98667263D3}" srcOrd="0" destOrd="0" presId="urn:microsoft.com/office/officeart/2008/layout/LinedList"/>
    <dgm:cxn modelId="{1999695D-364F-45BD-AC3D-164860C16FA5}" type="presParOf" srcId="{EFA600B1-1F26-443D-85A7-7FAB9B2A36DB}" destId="{3D2DB926-F5C0-437B-AE66-3CBDF8CB2201}" srcOrd="1" destOrd="0" presId="urn:microsoft.com/office/officeart/2008/layout/LinedList"/>
    <dgm:cxn modelId="{EC48F6E2-F3C0-4455-808F-41A2AEE0E5F2}" type="presParOf" srcId="{B319DFF9-9425-48B9-A9CF-8BC562E3EE41}" destId="{DEFE9A30-5CDD-4E15-B01B-08558D68A1CA}" srcOrd="16" destOrd="0" presId="urn:microsoft.com/office/officeart/2008/layout/LinedList"/>
    <dgm:cxn modelId="{2C9B81C1-6FE9-4BAD-B475-C6BBEB6960D5}" type="presParOf" srcId="{B319DFF9-9425-48B9-A9CF-8BC562E3EE41}" destId="{12C8A201-000D-4579-B598-2C2BE2DE5470}" srcOrd="17" destOrd="0" presId="urn:microsoft.com/office/officeart/2008/layout/LinedList"/>
    <dgm:cxn modelId="{01C8D516-0D4B-4619-A080-47012076F03A}" type="presParOf" srcId="{12C8A201-000D-4579-B598-2C2BE2DE5470}" destId="{BD2D1D29-E1B1-4D33-9F1C-8ADCEF83848B}" srcOrd="0" destOrd="0" presId="urn:microsoft.com/office/officeart/2008/layout/LinedList"/>
    <dgm:cxn modelId="{17497EE5-7363-4228-B22B-8FA54EA4295E}" type="presParOf" srcId="{12C8A201-000D-4579-B598-2C2BE2DE5470}" destId="{A540CE05-0D15-4DA9-8879-70908396E080}" srcOrd="1" destOrd="0" presId="urn:microsoft.com/office/officeart/2008/layout/LinedList"/>
    <dgm:cxn modelId="{3AEE65D2-DDF6-4D13-9F25-0C8B784D20EC}" type="presParOf" srcId="{B319DFF9-9425-48B9-A9CF-8BC562E3EE41}" destId="{3AAA2366-E119-4393-8833-3FE90C3B627A}" srcOrd="18" destOrd="0" presId="urn:microsoft.com/office/officeart/2008/layout/LinedList"/>
    <dgm:cxn modelId="{F754E3CE-DABA-4B98-A3CF-7A563890CBC7}" type="presParOf" srcId="{B319DFF9-9425-48B9-A9CF-8BC562E3EE41}" destId="{56A1B98E-A047-4F40-B462-0A788DCD280D}" srcOrd="19" destOrd="0" presId="urn:microsoft.com/office/officeart/2008/layout/LinedList"/>
    <dgm:cxn modelId="{5098BDCE-3918-4592-95D7-8FA3E5203A32}" type="presParOf" srcId="{56A1B98E-A047-4F40-B462-0A788DCD280D}" destId="{6E5971C9-C18A-40EB-B8A4-E2BF186DC3BE}" srcOrd="0" destOrd="0" presId="urn:microsoft.com/office/officeart/2008/layout/LinedList"/>
    <dgm:cxn modelId="{2F12A151-BD37-45A4-A455-CF3CAAF39AAC}" type="presParOf" srcId="{56A1B98E-A047-4F40-B462-0A788DCD280D}" destId="{7E2047F4-B62C-4F8C-9B3F-DD3E87FBFFE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25B08EA-F658-4C9F-9E92-95E50B0E2012}" type="doc">
      <dgm:prSet loTypeId="urn:microsoft.com/office/officeart/2005/8/layout/cycle7" loCatId="cycle" qsTypeId="urn:microsoft.com/office/officeart/2005/8/quickstyle/simple5" qsCatId="simple" csTypeId="urn:microsoft.com/office/officeart/2005/8/colors/accent6_5" csCatId="accent6" phldr="1"/>
      <dgm:spPr/>
      <dgm:t>
        <a:bodyPr/>
        <a:lstStyle/>
        <a:p>
          <a:endParaRPr lang="en-US"/>
        </a:p>
      </dgm:t>
    </dgm:pt>
    <dgm:pt modelId="{126B4E5F-BC5C-4ECC-B9C2-05266A45F070}">
      <dgm:prSet phldrT="[Text]"/>
      <dgm:spPr/>
      <dgm:t>
        <a:bodyPr/>
        <a:lstStyle/>
        <a:p>
          <a:r>
            <a:rPr lang="fa-IR" dirty="0"/>
            <a:t>تخصصی شدن</a:t>
          </a:r>
          <a:endParaRPr lang="en-US" dirty="0"/>
        </a:p>
      </dgm:t>
    </dgm:pt>
    <dgm:pt modelId="{E9469C23-A3E3-4BCB-A44A-5D95836FD246}" type="parTrans" cxnId="{927C6B3B-6C1F-4E37-BA78-A5803AC609A8}">
      <dgm:prSet/>
      <dgm:spPr/>
      <dgm:t>
        <a:bodyPr/>
        <a:lstStyle/>
        <a:p>
          <a:endParaRPr lang="en-US"/>
        </a:p>
      </dgm:t>
    </dgm:pt>
    <dgm:pt modelId="{557CC02C-3723-4A5E-BEAB-9BA3D0BAE201}" type="sibTrans" cxnId="{927C6B3B-6C1F-4E37-BA78-A5803AC609A8}">
      <dgm:prSet/>
      <dgm:spPr/>
      <dgm:t>
        <a:bodyPr/>
        <a:lstStyle/>
        <a:p>
          <a:endParaRPr lang="en-US"/>
        </a:p>
      </dgm:t>
    </dgm:pt>
    <dgm:pt modelId="{81B50D22-26C0-41B7-95A2-B1AEB0DC7A69}">
      <dgm:prSet phldrT="[Text]"/>
      <dgm:spPr/>
      <dgm:t>
        <a:bodyPr/>
        <a:lstStyle/>
        <a:p>
          <a:r>
            <a:rPr lang="fa-IR" dirty="0"/>
            <a:t>حضور در زنجیره ارزش جهانی </a:t>
          </a:r>
          <a:endParaRPr lang="en-US" dirty="0"/>
        </a:p>
      </dgm:t>
    </dgm:pt>
    <dgm:pt modelId="{C3EE2FA8-C698-4B82-A023-DB21FA877C0F}" type="parTrans" cxnId="{14D20DC4-D87B-4433-BAEC-703C6269F34B}">
      <dgm:prSet/>
      <dgm:spPr/>
      <dgm:t>
        <a:bodyPr/>
        <a:lstStyle/>
        <a:p>
          <a:endParaRPr lang="en-US"/>
        </a:p>
      </dgm:t>
    </dgm:pt>
    <dgm:pt modelId="{3C4E2368-B525-400B-BA82-6E75533E5D8A}" type="sibTrans" cxnId="{14D20DC4-D87B-4433-BAEC-703C6269F34B}">
      <dgm:prSet/>
      <dgm:spPr/>
      <dgm:t>
        <a:bodyPr/>
        <a:lstStyle/>
        <a:p>
          <a:endParaRPr lang="en-US"/>
        </a:p>
      </dgm:t>
    </dgm:pt>
    <dgm:pt modelId="{F89A02CD-9E0D-4069-905D-3C4BFE95F62E}">
      <dgm:prSet phldrT="[Text]"/>
      <dgm:spPr/>
      <dgm:t>
        <a:bodyPr/>
        <a:lstStyle/>
        <a:p>
          <a:r>
            <a:rPr lang="fa-IR" dirty="0"/>
            <a:t>حضور بنگاه های بزرگ چند ملیتی</a:t>
          </a:r>
          <a:endParaRPr lang="en-US" dirty="0"/>
        </a:p>
      </dgm:t>
    </dgm:pt>
    <dgm:pt modelId="{BBB05A66-BE8C-42FA-87AB-1C6E0249054F}" type="parTrans" cxnId="{E999E11B-6BE9-4E06-93E5-CC28CEA24BB2}">
      <dgm:prSet/>
      <dgm:spPr/>
      <dgm:t>
        <a:bodyPr/>
        <a:lstStyle/>
        <a:p>
          <a:endParaRPr lang="en-US"/>
        </a:p>
      </dgm:t>
    </dgm:pt>
    <dgm:pt modelId="{A2684F5D-F14B-4DD7-A860-3DE1A26553F0}" type="sibTrans" cxnId="{E999E11B-6BE9-4E06-93E5-CC28CEA24BB2}">
      <dgm:prSet/>
      <dgm:spPr/>
      <dgm:t>
        <a:bodyPr/>
        <a:lstStyle/>
        <a:p>
          <a:endParaRPr lang="en-US"/>
        </a:p>
      </dgm:t>
    </dgm:pt>
    <dgm:pt modelId="{F1516AD0-1B1E-4676-B7CF-7C33E9283C32}" type="pres">
      <dgm:prSet presAssocID="{725B08EA-F658-4C9F-9E92-95E50B0E2012}" presName="Name0" presStyleCnt="0">
        <dgm:presLayoutVars>
          <dgm:dir/>
          <dgm:resizeHandles val="exact"/>
        </dgm:presLayoutVars>
      </dgm:prSet>
      <dgm:spPr/>
    </dgm:pt>
    <dgm:pt modelId="{C46E6E0C-7953-49EB-9C94-6B9868FF227A}" type="pres">
      <dgm:prSet presAssocID="{126B4E5F-BC5C-4ECC-B9C2-05266A45F070}" presName="node" presStyleLbl="node1" presStyleIdx="0" presStyleCnt="3">
        <dgm:presLayoutVars>
          <dgm:bulletEnabled val="1"/>
        </dgm:presLayoutVars>
      </dgm:prSet>
      <dgm:spPr/>
    </dgm:pt>
    <dgm:pt modelId="{9B4295CC-8D9D-484A-BC36-DD5CCBC162D0}" type="pres">
      <dgm:prSet presAssocID="{557CC02C-3723-4A5E-BEAB-9BA3D0BAE201}" presName="sibTrans" presStyleLbl="sibTrans2D1" presStyleIdx="0" presStyleCnt="3"/>
      <dgm:spPr/>
    </dgm:pt>
    <dgm:pt modelId="{ED6AB84C-2845-4E6C-AA61-000AF6954566}" type="pres">
      <dgm:prSet presAssocID="{557CC02C-3723-4A5E-BEAB-9BA3D0BAE201}" presName="connectorText" presStyleLbl="sibTrans2D1" presStyleIdx="0" presStyleCnt="3"/>
      <dgm:spPr/>
    </dgm:pt>
    <dgm:pt modelId="{EC848B87-0DD4-4D9F-BFCE-657D33CB8853}" type="pres">
      <dgm:prSet presAssocID="{81B50D22-26C0-41B7-95A2-B1AEB0DC7A69}" presName="node" presStyleLbl="node1" presStyleIdx="1" presStyleCnt="3">
        <dgm:presLayoutVars>
          <dgm:bulletEnabled val="1"/>
        </dgm:presLayoutVars>
      </dgm:prSet>
      <dgm:spPr/>
    </dgm:pt>
    <dgm:pt modelId="{5EDEB49A-09E0-4FAB-BF3F-A7B62867A882}" type="pres">
      <dgm:prSet presAssocID="{3C4E2368-B525-400B-BA82-6E75533E5D8A}" presName="sibTrans" presStyleLbl="sibTrans2D1" presStyleIdx="1" presStyleCnt="3"/>
      <dgm:spPr/>
    </dgm:pt>
    <dgm:pt modelId="{579386B7-30F0-468B-B505-D380309825C3}" type="pres">
      <dgm:prSet presAssocID="{3C4E2368-B525-400B-BA82-6E75533E5D8A}" presName="connectorText" presStyleLbl="sibTrans2D1" presStyleIdx="1" presStyleCnt="3"/>
      <dgm:spPr/>
    </dgm:pt>
    <dgm:pt modelId="{8B87BAC4-B810-4FBF-86FB-3FC54AA1C502}" type="pres">
      <dgm:prSet presAssocID="{F89A02CD-9E0D-4069-905D-3C4BFE95F62E}" presName="node" presStyleLbl="node1" presStyleIdx="2" presStyleCnt="3">
        <dgm:presLayoutVars>
          <dgm:bulletEnabled val="1"/>
        </dgm:presLayoutVars>
      </dgm:prSet>
      <dgm:spPr/>
    </dgm:pt>
    <dgm:pt modelId="{CC6B4229-399F-4F4B-B710-8ABDBC764857}" type="pres">
      <dgm:prSet presAssocID="{A2684F5D-F14B-4DD7-A860-3DE1A26553F0}" presName="sibTrans" presStyleLbl="sibTrans2D1" presStyleIdx="2" presStyleCnt="3"/>
      <dgm:spPr/>
    </dgm:pt>
    <dgm:pt modelId="{7AD54353-ED01-440D-8564-C5564CED7D38}" type="pres">
      <dgm:prSet presAssocID="{A2684F5D-F14B-4DD7-A860-3DE1A26553F0}" presName="connectorText" presStyleLbl="sibTrans2D1" presStyleIdx="2" presStyleCnt="3"/>
      <dgm:spPr/>
    </dgm:pt>
  </dgm:ptLst>
  <dgm:cxnLst>
    <dgm:cxn modelId="{811D0806-089A-4C28-A91E-03ECEB013A75}" type="presOf" srcId="{725B08EA-F658-4C9F-9E92-95E50B0E2012}" destId="{F1516AD0-1B1E-4676-B7CF-7C33E9283C32}" srcOrd="0" destOrd="0" presId="urn:microsoft.com/office/officeart/2005/8/layout/cycle7"/>
    <dgm:cxn modelId="{E999E11B-6BE9-4E06-93E5-CC28CEA24BB2}" srcId="{725B08EA-F658-4C9F-9E92-95E50B0E2012}" destId="{F89A02CD-9E0D-4069-905D-3C4BFE95F62E}" srcOrd="2" destOrd="0" parTransId="{BBB05A66-BE8C-42FA-87AB-1C6E0249054F}" sibTransId="{A2684F5D-F14B-4DD7-A860-3DE1A26553F0}"/>
    <dgm:cxn modelId="{927C6B3B-6C1F-4E37-BA78-A5803AC609A8}" srcId="{725B08EA-F658-4C9F-9E92-95E50B0E2012}" destId="{126B4E5F-BC5C-4ECC-B9C2-05266A45F070}" srcOrd="0" destOrd="0" parTransId="{E9469C23-A3E3-4BCB-A44A-5D95836FD246}" sibTransId="{557CC02C-3723-4A5E-BEAB-9BA3D0BAE201}"/>
    <dgm:cxn modelId="{CCFB8B50-447C-400A-BDD1-6420DADD91E0}" type="presOf" srcId="{81B50D22-26C0-41B7-95A2-B1AEB0DC7A69}" destId="{EC848B87-0DD4-4D9F-BFCE-657D33CB8853}" srcOrd="0" destOrd="0" presId="urn:microsoft.com/office/officeart/2005/8/layout/cycle7"/>
    <dgm:cxn modelId="{688AC378-D33E-49E1-B6BF-9B9CF9E823F1}" type="presOf" srcId="{126B4E5F-BC5C-4ECC-B9C2-05266A45F070}" destId="{C46E6E0C-7953-49EB-9C94-6B9868FF227A}" srcOrd="0" destOrd="0" presId="urn:microsoft.com/office/officeart/2005/8/layout/cycle7"/>
    <dgm:cxn modelId="{40688284-A782-437A-9AFF-B3CDDA632A2D}" type="presOf" srcId="{557CC02C-3723-4A5E-BEAB-9BA3D0BAE201}" destId="{9B4295CC-8D9D-484A-BC36-DD5CCBC162D0}" srcOrd="0" destOrd="0" presId="urn:microsoft.com/office/officeart/2005/8/layout/cycle7"/>
    <dgm:cxn modelId="{1840C688-B988-4C59-BC7B-C4BD2055B615}" type="presOf" srcId="{F89A02CD-9E0D-4069-905D-3C4BFE95F62E}" destId="{8B87BAC4-B810-4FBF-86FB-3FC54AA1C502}" srcOrd="0" destOrd="0" presId="urn:microsoft.com/office/officeart/2005/8/layout/cycle7"/>
    <dgm:cxn modelId="{523DBA8D-0919-4921-912A-13D5AE32DC47}" type="presOf" srcId="{3C4E2368-B525-400B-BA82-6E75533E5D8A}" destId="{579386B7-30F0-468B-B505-D380309825C3}" srcOrd="1" destOrd="0" presId="urn:microsoft.com/office/officeart/2005/8/layout/cycle7"/>
    <dgm:cxn modelId="{11BE8EA5-7419-4034-9B68-04F9274DD689}" type="presOf" srcId="{3C4E2368-B525-400B-BA82-6E75533E5D8A}" destId="{5EDEB49A-09E0-4FAB-BF3F-A7B62867A882}" srcOrd="0" destOrd="0" presId="urn:microsoft.com/office/officeart/2005/8/layout/cycle7"/>
    <dgm:cxn modelId="{D1480CB5-A71C-4584-B9BE-A72295D712CA}" type="presOf" srcId="{557CC02C-3723-4A5E-BEAB-9BA3D0BAE201}" destId="{ED6AB84C-2845-4E6C-AA61-000AF6954566}" srcOrd="1" destOrd="0" presId="urn:microsoft.com/office/officeart/2005/8/layout/cycle7"/>
    <dgm:cxn modelId="{14D20DC4-D87B-4433-BAEC-703C6269F34B}" srcId="{725B08EA-F658-4C9F-9E92-95E50B0E2012}" destId="{81B50D22-26C0-41B7-95A2-B1AEB0DC7A69}" srcOrd="1" destOrd="0" parTransId="{C3EE2FA8-C698-4B82-A023-DB21FA877C0F}" sibTransId="{3C4E2368-B525-400B-BA82-6E75533E5D8A}"/>
    <dgm:cxn modelId="{9EC13FCF-987C-4579-9AE7-4AF4C87FEFA9}" type="presOf" srcId="{A2684F5D-F14B-4DD7-A860-3DE1A26553F0}" destId="{CC6B4229-399F-4F4B-B710-8ABDBC764857}" srcOrd="0" destOrd="0" presId="urn:microsoft.com/office/officeart/2005/8/layout/cycle7"/>
    <dgm:cxn modelId="{D0D87BF3-0C3F-4389-BE7C-4C31427A2BEC}" type="presOf" srcId="{A2684F5D-F14B-4DD7-A860-3DE1A26553F0}" destId="{7AD54353-ED01-440D-8564-C5564CED7D38}" srcOrd="1" destOrd="0" presId="urn:microsoft.com/office/officeart/2005/8/layout/cycle7"/>
    <dgm:cxn modelId="{1119884C-6C0B-4AAE-BC95-1B2FA67C01C4}" type="presParOf" srcId="{F1516AD0-1B1E-4676-B7CF-7C33E9283C32}" destId="{C46E6E0C-7953-49EB-9C94-6B9868FF227A}" srcOrd="0" destOrd="0" presId="urn:microsoft.com/office/officeart/2005/8/layout/cycle7"/>
    <dgm:cxn modelId="{739E8EAE-7C9A-4DB3-BCF2-37AD4E40D8C5}" type="presParOf" srcId="{F1516AD0-1B1E-4676-B7CF-7C33E9283C32}" destId="{9B4295CC-8D9D-484A-BC36-DD5CCBC162D0}" srcOrd="1" destOrd="0" presId="urn:microsoft.com/office/officeart/2005/8/layout/cycle7"/>
    <dgm:cxn modelId="{3021C105-22FA-4565-89AB-D117BA43B6A5}" type="presParOf" srcId="{9B4295CC-8D9D-484A-BC36-DD5CCBC162D0}" destId="{ED6AB84C-2845-4E6C-AA61-000AF6954566}" srcOrd="0" destOrd="0" presId="urn:microsoft.com/office/officeart/2005/8/layout/cycle7"/>
    <dgm:cxn modelId="{BB688773-DFE8-4FB8-AA1C-A7FB8D6FF40F}" type="presParOf" srcId="{F1516AD0-1B1E-4676-B7CF-7C33E9283C32}" destId="{EC848B87-0DD4-4D9F-BFCE-657D33CB8853}" srcOrd="2" destOrd="0" presId="urn:microsoft.com/office/officeart/2005/8/layout/cycle7"/>
    <dgm:cxn modelId="{8B455B58-27ED-4599-9C55-6F727AA9C721}" type="presParOf" srcId="{F1516AD0-1B1E-4676-B7CF-7C33E9283C32}" destId="{5EDEB49A-09E0-4FAB-BF3F-A7B62867A882}" srcOrd="3" destOrd="0" presId="urn:microsoft.com/office/officeart/2005/8/layout/cycle7"/>
    <dgm:cxn modelId="{0F57483B-B9C6-4AB2-BDA3-A2A1FA476749}" type="presParOf" srcId="{5EDEB49A-09E0-4FAB-BF3F-A7B62867A882}" destId="{579386B7-30F0-468B-B505-D380309825C3}" srcOrd="0" destOrd="0" presId="urn:microsoft.com/office/officeart/2005/8/layout/cycle7"/>
    <dgm:cxn modelId="{746E9457-AF66-4AD4-B6BD-7C02919E496D}" type="presParOf" srcId="{F1516AD0-1B1E-4676-B7CF-7C33E9283C32}" destId="{8B87BAC4-B810-4FBF-86FB-3FC54AA1C502}" srcOrd="4" destOrd="0" presId="urn:microsoft.com/office/officeart/2005/8/layout/cycle7"/>
    <dgm:cxn modelId="{61B00BAB-1782-4E1F-ADE3-0EC79CEE3224}" type="presParOf" srcId="{F1516AD0-1B1E-4676-B7CF-7C33E9283C32}" destId="{CC6B4229-399F-4F4B-B710-8ABDBC764857}" srcOrd="5" destOrd="0" presId="urn:microsoft.com/office/officeart/2005/8/layout/cycle7"/>
    <dgm:cxn modelId="{F511CE90-CE4C-43B8-9F2C-75ED6DEB395B}" type="presParOf" srcId="{CC6B4229-399F-4F4B-B710-8ABDBC764857}" destId="{7AD54353-ED01-440D-8564-C5564CED7D38}"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D8036E83-FBF9-4DE8-BA6A-7539F2BED844}" type="doc">
      <dgm:prSet loTypeId="urn:microsoft.com/office/officeart/2005/8/layout/arrow3" loCatId="relationship" qsTypeId="urn:microsoft.com/office/officeart/2005/8/quickstyle/simple3" qsCatId="simple" csTypeId="urn:microsoft.com/office/officeart/2005/8/colors/colorful4" csCatId="colorful" phldr="1"/>
      <dgm:spPr/>
      <dgm:t>
        <a:bodyPr/>
        <a:lstStyle/>
        <a:p>
          <a:endParaRPr lang="en-US"/>
        </a:p>
      </dgm:t>
    </dgm:pt>
    <dgm:pt modelId="{FB7DCDF7-9EA1-4A72-9212-0896672AEC65}">
      <dgm:prSet phldrT="[Text]"/>
      <dgm:spPr/>
      <dgm:t>
        <a:bodyPr/>
        <a:lstStyle/>
        <a:p>
          <a:r>
            <a:rPr lang="fa-IR" dirty="0"/>
            <a:t>تخصصی شدن</a:t>
          </a:r>
          <a:endParaRPr lang="en-US" dirty="0"/>
        </a:p>
      </dgm:t>
    </dgm:pt>
    <dgm:pt modelId="{6F2E9FD5-1ABC-4743-B666-1997B9D3E138}" type="parTrans" cxnId="{BF5B57BD-592C-40D6-A85B-53950852C99B}">
      <dgm:prSet/>
      <dgm:spPr/>
      <dgm:t>
        <a:bodyPr/>
        <a:lstStyle/>
        <a:p>
          <a:endParaRPr lang="en-US"/>
        </a:p>
      </dgm:t>
    </dgm:pt>
    <dgm:pt modelId="{BA5CA8ED-D712-40D0-8B57-7620D629615D}" type="sibTrans" cxnId="{BF5B57BD-592C-40D6-A85B-53950852C99B}">
      <dgm:prSet/>
      <dgm:spPr/>
      <dgm:t>
        <a:bodyPr/>
        <a:lstStyle/>
        <a:p>
          <a:endParaRPr lang="en-US"/>
        </a:p>
      </dgm:t>
    </dgm:pt>
    <dgm:pt modelId="{C2E4D1A1-B915-49E5-8C55-2117E7242C78}">
      <dgm:prSet phldrT="[Text]"/>
      <dgm:spPr/>
      <dgm:t>
        <a:bodyPr/>
        <a:lstStyle/>
        <a:p>
          <a:r>
            <a:rPr lang="fa-IR" dirty="0"/>
            <a:t>تنوع بخشی به فعالیت ها و تخصص ها</a:t>
          </a:r>
          <a:endParaRPr lang="en-US" dirty="0"/>
        </a:p>
      </dgm:t>
    </dgm:pt>
    <dgm:pt modelId="{94FE33C4-0396-4893-9D36-AFEEB8F6AFB0}" type="parTrans" cxnId="{3FBE5AA6-C830-48D1-9982-B4E3CB815380}">
      <dgm:prSet/>
      <dgm:spPr/>
      <dgm:t>
        <a:bodyPr/>
        <a:lstStyle/>
        <a:p>
          <a:endParaRPr lang="en-US"/>
        </a:p>
      </dgm:t>
    </dgm:pt>
    <dgm:pt modelId="{423D8B85-FD1F-4A62-98EE-589CF9BC2614}" type="sibTrans" cxnId="{3FBE5AA6-C830-48D1-9982-B4E3CB815380}">
      <dgm:prSet/>
      <dgm:spPr/>
      <dgm:t>
        <a:bodyPr/>
        <a:lstStyle/>
        <a:p>
          <a:endParaRPr lang="en-US"/>
        </a:p>
      </dgm:t>
    </dgm:pt>
    <dgm:pt modelId="{71B5CB79-DBF9-4CF4-B34D-26BE0711C717}" type="pres">
      <dgm:prSet presAssocID="{D8036E83-FBF9-4DE8-BA6A-7539F2BED844}" presName="compositeShape" presStyleCnt="0">
        <dgm:presLayoutVars>
          <dgm:chMax val="2"/>
          <dgm:dir/>
          <dgm:resizeHandles val="exact"/>
        </dgm:presLayoutVars>
      </dgm:prSet>
      <dgm:spPr/>
    </dgm:pt>
    <dgm:pt modelId="{5100DE91-ACBB-4FDF-AF03-49693E90AF97}" type="pres">
      <dgm:prSet presAssocID="{D8036E83-FBF9-4DE8-BA6A-7539F2BED844}" presName="divider" presStyleLbl="fgShp" presStyleIdx="0" presStyleCnt="1"/>
      <dgm:spPr/>
    </dgm:pt>
    <dgm:pt modelId="{A7F88C82-AD53-4D67-A939-D1A60A69F62B}" type="pres">
      <dgm:prSet presAssocID="{FB7DCDF7-9EA1-4A72-9212-0896672AEC65}" presName="downArrow" presStyleLbl="node1" presStyleIdx="0" presStyleCnt="2"/>
      <dgm:spPr/>
    </dgm:pt>
    <dgm:pt modelId="{94E25260-B219-42FA-8065-BFDE366DDDA5}" type="pres">
      <dgm:prSet presAssocID="{FB7DCDF7-9EA1-4A72-9212-0896672AEC65}" presName="downArrowText" presStyleLbl="revTx" presStyleIdx="0" presStyleCnt="2">
        <dgm:presLayoutVars>
          <dgm:bulletEnabled val="1"/>
        </dgm:presLayoutVars>
      </dgm:prSet>
      <dgm:spPr/>
    </dgm:pt>
    <dgm:pt modelId="{AE93CB56-B0FB-4676-9D5F-C78562F1EC23}" type="pres">
      <dgm:prSet presAssocID="{C2E4D1A1-B915-49E5-8C55-2117E7242C78}" presName="upArrow" presStyleLbl="node1" presStyleIdx="1" presStyleCnt="2"/>
      <dgm:spPr/>
    </dgm:pt>
    <dgm:pt modelId="{415D89C1-2753-492C-83F4-1DC3F90A94C1}" type="pres">
      <dgm:prSet presAssocID="{C2E4D1A1-B915-49E5-8C55-2117E7242C78}" presName="upArrowText" presStyleLbl="revTx" presStyleIdx="1" presStyleCnt="2">
        <dgm:presLayoutVars>
          <dgm:bulletEnabled val="1"/>
        </dgm:presLayoutVars>
      </dgm:prSet>
      <dgm:spPr/>
    </dgm:pt>
  </dgm:ptLst>
  <dgm:cxnLst>
    <dgm:cxn modelId="{0CBA9A7C-4DF5-4159-9901-EEC23153095A}" type="presOf" srcId="{C2E4D1A1-B915-49E5-8C55-2117E7242C78}" destId="{415D89C1-2753-492C-83F4-1DC3F90A94C1}" srcOrd="0" destOrd="0" presId="urn:microsoft.com/office/officeart/2005/8/layout/arrow3"/>
    <dgm:cxn modelId="{6BA96482-0A62-409C-A35E-EB4ED92A3B65}" type="presOf" srcId="{D8036E83-FBF9-4DE8-BA6A-7539F2BED844}" destId="{71B5CB79-DBF9-4CF4-B34D-26BE0711C717}" srcOrd="0" destOrd="0" presId="urn:microsoft.com/office/officeart/2005/8/layout/arrow3"/>
    <dgm:cxn modelId="{DBFA949A-0A1E-49AC-87A2-CEC231C905D8}" type="presOf" srcId="{FB7DCDF7-9EA1-4A72-9212-0896672AEC65}" destId="{94E25260-B219-42FA-8065-BFDE366DDDA5}" srcOrd="0" destOrd="0" presId="urn:microsoft.com/office/officeart/2005/8/layout/arrow3"/>
    <dgm:cxn modelId="{3FBE5AA6-C830-48D1-9982-B4E3CB815380}" srcId="{D8036E83-FBF9-4DE8-BA6A-7539F2BED844}" destId="{C2E4D1A1-B915-49E5-8C55-2117E7242C78}" srcOrd="1" destOrd="0" parTransId="{94FE33C4-0396-4893-9D36-AFEEB8F6AFB0}" sibTransId="{423D8B85-FD1F-4A62-98EE-589CF9BC2614}"/>
    <dgm:cxn modelId="{BF5B57BD-592C-40D6-A85B-53950852C99B}" srcId="{D8036E83-FBF9-4DE8-BA6A-7539F2BED844}" destId="{FB7DCDF7-9EA1-4A72-9212-0896672AEC65}" srcOrd="0" destOrd="0" parTransId="{6F2E9FD5-1ABC-4743-B666-1997B9D3E138}" sibTransId="{BA5CA8ED-D712-40D0-8B57-7620D629615D}"/>
    <dgm:cxn modelId="{A1FF5480-B772-4924-98A9-51546BD236AA}" type="presParOf" srcId="{71B5CB79-DBF9-4CF4-B34D-26BE0711C717}" destId="{5100DE91-ACBB-4FDF-AF03-49693E90AF97}" srcOrd="0" destOrd="0" presId="urn:microsoft.com/office/officeart/2005/8/layout/arrow3"/>
    <dgm:cxn modelId="{2F4D240B-5EF2-4BC5-A6AA-69D41DB9112A}" type="presParOf" srcId="{71B5CB79-DBF9-4CF4-B34D-26BE0711C717}" destId="{A7F88C82-AD53-4D67-A939-D1A60A69F62B}" srcOrd="1" destOrd="0" presId="urn:microsoft.com/office/officeart/2005/8/layout/arrow3"/>
    <dgm:cxn modelId="{44E4159C-6DF0-4541-9CB8-B5E8F787D62C}" type="presParOf" srcId="{71B5CB79-DBF9-4CF4-B34D-26BE0711C717}" destId="{94E25260-B219-42FA-8065-BFDE366DDDA5}" srcOrd="2" destOrd="0" presId="urn:microsoft.com/office/officeart/2005/8/layout/arrow3"/>
    <dgm:cxn modelId="{406E577D-4536-4E76-8CD1-E294F10B9610}" type="presParOf" srcId="{71B5CB79-DBF9-4CF4-B34D-26BE0711C717}" destId="{AE93CB56-B0FB-4676-9D5F-C78562F1EC23}" srcOrd="3" destOrd="0" presId="urn:microsoft.com/office/officeart/2005/8/layout/arrow3"/>
    <dgm:cxn modelId="{15419FE9-C5FE-4655-83FB-E971F5F3491B}" type="presParOf" srcId="{71B5CB79-DBF9-4CF4-B34D-26BE0711C717}" destId="{415D89C1-2753-492C-83F4-1DC3F90A94C1}"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04F370C8-BB54-4772-B183-A9C7A2C55CCA}" type="doc">
      <dgm:prSet loTypeId="urn:microsoft.com/office/officeart/2005/8/layout/radial4" loCatId="relationship" qsTypeId="urn:microsoft.com/office/officeart/2005/8/quickstyle/simple3" qsCatId="simple" csTypeId="urn:microsoft.com/office/officeart/2005/8/colors/colorful4" csCatId="colorful" phldr="1"/>
      <dgm:spPr/>
      <dgm:t>
        <a:bodyPr/>
        <a:lstStyle/>
        <a:p>
          <a:endParaRPr lang="en-US"/>
        </a:p>
      </dgm:t>
    </dgm:pt>
    <dgm:pt modelId="{0BF22BFB-E784-4914-B2EA-4BE2C25ECC59}">
      <dgm:prSet phldrT="[Text]"/>
      <dgm:spPr/>
      <dgm:t>
        <a:bodyPr/>
        <a:lstStyle/>
        <a:p>
          <a:r>
            <a:rPr lang="fa-IR" dirty="0"/>
            <a:t>ایجاد خوشه های فرامنطقه ای</a:t>
          </a:r>
          <a:endParaRPr lang="en-US" dirty="0"/>
        </a:p>
      </dgm:t>
    </dgm:pt>
    <dgm:pt modelId="{38981ECC-3C04-46A1-AD44-DEADF67EE2FD}" type="parTrans" cxnId="{C1A9CC73-1683-42BD-9980-26134EDFDDC0}">
      <dgm:prSet/>
      <dgm:spPr/>
      <dgm:t>
        <a:bodyPr/>
        <a:lstStyle/>
        <a:p>
          <a:endParaRPr lang="en-US"/>
        </a:p>
      </dgm:t>
    </dgm:pt>
    <dgm:pt modelId="{FB82AEC0-782F-4D7F-8608-DE7C7BFE4913}" type="sibTrans" cxnId="{C1A9CC73-1683-42BD-9980-26134EDFDDC0}">
      <dgm:prSet/>
      <dgm:spPr/>
      <dgm:t>
        <a:bodyPr/>
        <a:lstStyle/>
        <a:p>
          <a:endParaRPr lang="en-US"/>
        </a:p>
      </dgm:t>
    </dgm:pt>
    <dgm:pt modelId="{2F585149-E7FE-4992-8B65-D7CD125330D9}">
      <dgm:prSet phldrT="[Text]"/>
      <dgm:spPr/>
      <dgm:t>
        <a:bodyPr/>
        <a:lstStyle/>
        <a:p>
          <a:r>
            <a:rPr lang="fa-IR" dirty="0"/>
            <a:t>بهره گیری از ظرفیت های طبیعی و اجتماعی مناطق مرزی</a:t>
          </a:r>
          <a:endParaRPr lang="en-US" dirty="0"/>
        </a:p>
      </dgm:t>
    </dgm:pt>
    <dgm:pt modelId="{9AB96CB6-DF2D-4B0A-A226-73EB0F56A610}" type="parTrans" cxnId="{654725AB-B476-4465-AE06-ADA91C1F77A8}">
      <dgm:prSet/>
      <dgm:spPr/>
      <dgm:t>
        <a:bodyPr/>
        <a:lstStyle/>
        <a:p>
          <a:endParaRPr lang="en-US"/>
        </a:p>
      </dgm:t>
    </dgm:pt>
    <dgm:pt modelId="{A3019A67-99A8-48F2-8141-CC22EFF3E88B}" type="sibTrans" cxnId="{654725AB-B476-4465-AE06-ADA91C1F77A8}">
      <dgm:prSet/>
      <dgm:spPr/>
      <dgm:t>
        <a:bodyPr/>
        <a:lstStyle/>
        <a:p>
          <a:endParaRPr lang="en-US"/>
        </a:p>
      </dgm:t>
    </dgm:pt>
    <dgm:pt modelId="{04292A31-8498-45D4-95AC-CB1672B526EA}">
      <dgm:prSet phldrT="[Text]"/>
      <dgm:spPr/>
      <dgm:t>
        <a:bodyPr/>
        <a:lstStyle/>
        <a:p>
          <a:r>
            <a:rPr lang="fa-IR" dirty="0"/>
            <a:t>بهره گیری از ظرفیت های مناطق آزاد تجاری</a:t>
          </a:r>
          <a:endParaRPr lang="en-US" dirty="0"/>
        </a:p>
      </dgm:t>
    </dgm:pt>
    <dgm:pt modelId="{9CB252FA-65D4-4A4A-8B48-AE78085E41FE}" type="parTrans" cxnId="{1419B1A6-8323-4270-AC3D-DAA749D2218E}">
      <dgm:prSet/>
      <dgm:spPr/>
      <dgm:t>
        <a:bodyPr/>
        <a:lstStyle/>
        <a:p>
          <a:endParaRPr lang="en-US"/>
        </a:p>
      </dgm:t>
    </dgm:pt>
    <dgm:pt modelId="{EB28E614-7B8D-4DD5-BAA2-7128EB42EB02}" type="sibTrans" cxnId="{1419B1A6-8323-4270-AC3D-DAA749D2218E}">
      <dgm:prSet/>
      <dgm:spPr/>
      <dgm:t>
        <a:bodyPr/>
        <a:lstStyle/>
        <a:p>
          <a:endParaRPr lang="en-US"/>
        </a:p>
      </dgm:t>
    </dgm:pt>
    <dgm:pt modelId="{312D3150-05E3-4C8F-85D3-F0D102723C34}">
      <dgm:prSet phldrT="[Text]"/>
      <dgm:spPr/>
      <dgm:t>
        <a:bodyPr/>
        <a:lstStyle/>
        <a:p>
          <a:r>
            <a:rPr lang="fa-IR" dirty="0"/>
            <a:t>بهره گیری از ظرفیت های خوشه های صنعتی</a:t>
          </a:r>
          <a:endParaRPr lang="en-US" dirty="0"/>
        </a:p>
      </dgm:t>
    </dgm:pt>
    <dgm:pt modelId="{6DF9AF56-7867-4E32-9B40-1D997D594460}" type="parTrans" cxnId="{97F417D8-6AF2-44EB-AF96-B452A8EE40A0}">
      <dgm:prSet/>
      <dgm:spPr/>
      <dgm:t>
        <a:bodyPr/>
        <a:lstStyle/>
        <a:p>
          <a:endParaRPr lang="en-US"/>
        </a:p>
      </dgm:t>
    </dgm:pt>
    <dgm:pt modelId="{A443505B-4161-4CB4-9FE9-3468D60CEAD2}" type="sibTrans" cxnId="{97F417D8-6AF2-44EB-AF96-B452A8EE40A0}">
      <dgm:prSet/>
      <dgm:spPr/>
      <dgm:t>
        <a:bodyPr/>
        <a:lstStyle/>
        <a:p>
          <a:endParaRPr lang="en-US"/>
        </a:p>
      </dgm:t>
    </dgm:pt>
    <dgm:pt modelId="{D5BA1345-C8AC-41CE-BD04-E73A68D636ED}">
      <dgm:prSet phldrT="[Text]"/>
      <dgm:spPr/>
      <dgm:t>
        <a:bodyPr/>
        <a:lstStyle/>
        <a:p>
          <a:r>
            <a:rPr lang="fa-IR" dirty="0"/>
            <a:t>توسعه  ظرفیت بهره مندی و همکاری و همکاری</a:t>
          </a:r>
          <a:endParaRPr lang="en-US" dirty="0"/>
        </a:p>
      </dgm:t>
    </dgm:pt>
    <dgm:pt modelId="{0C7F0FE2-4DBA-4FB9-BA0B-FEF314A27C0F}" type="parTrans" cxnId="{A3C58875-087A-4EB2-983E-08341E73583B}">
      <dgm:prSet/>
      <dgm:spPr/>
      <dgm:t>
        <a:bodyPr/>
        <a:lstStyle/>
        <a:p>
          <a:endParaRPr lang="en-US"/>
        </a:p>
      </dgm:t>
    </dgm:pt>
    <dgm:pt modelId="{4A170EAA-9896-4CE1-BD1B-449549C9E5CC}" type="sibTrans" cxnId="{A3C58875-087A-4EB2-983E-08341E73583B}">
      <dgm:prSet/>
      <dgm:spPr/>
      <dgm:t>
        <a:bodyPr/>
        <a:lstStyle/>
        <a:p>
          <a:endParaRPr lang="en-US"/>
        </a:p>
      </dgm:t>
    </dgm:pt>
    <dgm:pt modelId="{FEBA2648-432A-41D7-9301-9814CDC8E77D}" type="pres">
      <dgm:prSet presAssocID="{04F370C8-BB54-4772-B183-A9C7A2C55CCA}" presName="cycle" presStyleCnt="0">
        <dgm:presLayoutVars>
          <dgm:chMax val="1"/>
          <dgm:dir/>
          <dgm:animLvl val="ctr"/>
          <dgm:resizeHandles val="exact"/>
        </dgm:presLayoutVars>
      </dgm:prSet>
      <dgm:spPr/>
    </dgm:pt>
    <dgm:pt modelId="{9995746B-CB81-40B8-9961-78563134B308}" type="pres">
      <dgm:prSet presAssocID="{0BF22BFB-E784-4914-B2EA-4BE2C25ECC59}" presName="centerShape" presStyleLbl="node0" presStyleIdx="0" presStyleCnt="1"/>
      <dgm:spPr/>
    </dgm:pt>
    <dgm:pt modelId="{BFACAD9F-3643-4513-94D4-22C507A52A6B}" type="pres">
      <dgm:prSet presAssocID="{9AB96CB6-DF2D-4B0A-A226-73EB0F56A610}" presName="parTrans" presStyleLbl="bgSibTrans2D1" presStyleIdx="0" presStyleCnt="4"/>
      <dgm:spPr/>
    </dgm:pt>
    <dgm:pt modelId="{7675D90A-4285-45B7-9BF4-F4860FA954AE}" type="pres">
      <dgm:prSet presAssocID="{2F585149-E7FE-4992-8B65-D7CD125330D9}" presName="node" presStyleLbl="node1" presStyleIdx="0" presStyleCnt="4">
        <dgm:presLayoutVars>
          <dgm:bulletEnabled val="1"/>
        </dgm:presLayoutVars>
      </dgm:prSet>
      <dgm:spPr/>
    </dgm:pt>
    <dgm:pt modelId="{CDB3B2B7-7238-4719-83BA-3EE9F6F2A22A}" type="pres">
      <dgm:prSet presAssocID="{0C7F0FE2-4DBA-4FB9-BA0B-FEF314A27C0F}" presName="parTrans" presStyleLbl="bgSibTrans2D1" presStyleIdx="1" presStyleCnt="4"/>
      <dgm:spPr/>
    </dgm:pt>
    <dgm:pt modelId="{FB36BD82-30AF-4256-9D66-A0D95E8839F1}" type="pres">
      <dgm:prSet presAssocID="{D5BA1345-C8AC-41CE-BD04-E73A68D636ED}" presName="node" presStyleLbl="node1" presStyleIdx="1" presStyleCnt="4">
        <dgm:presLayoutVars>
          <dgm:bulletEnabled val="1"/>
        </dgm:presLayoutVars>
      </dgm:prSet>
      <dgm:spPr/>
    </dgm:pt>
    <dgm:pt modelId="{E742B3AB-5E70-48C0-B247-597991C07B49}" type="pres">
      <dgm:prSet presAssocID="{9CB252FA-65D4-4A4A-8B48-AE78085E41FE}" presName="parTrans" presStyleLbl="bgSibTrans2D1" presStyleIdx="2" presStyleCnt="4"/>
      <dgm:spPr/>
    </dgm:pt>
    <dgm:pt modelId="{F407DBD5-B200-40F9-89AD-361AA101402A}" type="pres">
      <dgm:prSet presAssocID="{04292A31-8498-45D4-95AC-CB1672B526EA}" presName="node" presStyleLbl="node1" presStyleIdx="2" presStyleCnt="4">
        <dgm:presLayoutVars>
          <dgm:bulletEnabled val="1"/>
        </dgm:presLayoutVars>
      </dgm:prSet>
      <dgm:spPr/>
    </dgm:pt>
    <dgm:pt modelId="{1B062FC5-E344-4A2D-9391-B2ED1C5B6D1A}" type="pres">
      <dgm:prSet presAssocID="{6DF9AF56-7867-4E32-9B40-1D997D594460}" presName="parTrans" presStyleLbl="bgSibTrans2D1" presStyleIdx="3" presStyleCnt="4"/>
      <dgm:spPr/>
    </dgm:pt>
    <dgm:pt modelId="{89F6A2E4-80C5-4959-B261-8EDA085791BA}" type="pres">
      <dgm:prSet presAssocID="{312D3150-05E3-4C8F-85D3-F0D102723C34}" presName="node" presStyleLbl="node1" presStyleIdx="3" presStyleCnt="4">
        <dgm:presLayoutVars>
          <dgm:bulletEnabled val="1"/>
        </dgm:presLayoutVars>
      </dgm:prSet>
      <dgm:spPr/>
    </dgm:pt>
  </dgm:ptLst>
  <dgm:cxnLst>
    <dgm:cxn modelId="{8BC0AC17-1FE2-4BD7-99C1-FFDC4C010F5F}" type="presOf" srcId="{2F585149-E7FE-4992-8B65-D7CD125330D9}" destId="{7675D90A-4285-45B7-9BF4-F4860FA954AE}" srcOrd="0" destOrd="0" presId="urn:microsoft.com/office/officeart/2005/8/layout/radial4"/>
    <dgm:cxn modelId="{A621E824-5754-48FF-BFDC-D6445878BBFB}" type="presOf" srcId="{6DF9AF56-7867-4E32-9B40-1D997D594460}" destId="{1B062FC5-E344-4A2D-9391-B2ED1C5B6D1A}" srcOrd="0" destOrd="0" presId="urn:microsoft.com/office/officeart/2005/8/layout/radial4"/>
    <dgm:cxn modelId="{E72FF746-54AF-4763-AE38-76F00696B441}" type="presOf" srcId="{312D3150-05E3-4C8F-85D3-F0D102723C34}" destId="{89F6A2E4-80C5-4959-B261-8EDA085791BA}" srcOrd="0" destOrd="0" presId="urn:microsoft.com/office/officeart/2005/8/layout/radial4"/>
    <dgm:cxn modelId="{E1B4C14D-08C8-438D-825B-D19E53D61912}" type="presOf" srcId="{0BF22BFB-E784-4914-B2EA-4BE2C25ECC59}" destId="{9995746B-CB81-40B8-9961-78563134B308}" srcOrd="0" destOrd="0" presId="urn:microsoft.com/office/officeart/2005/8/layout/radial4"/>
    <dgm:cxn modelId="{C1A9CC73-1683-42BD-9980-26134EDFDDC0}" srcId="{04F370C8-BB54-4772-B183-A9C7A2C55CCA}" destId="{0BF22BFB-E784-4914-B2EA-4BE2C25ECC59}" srcOrd="0" destOrd="0" parTransId="{38981ECC-3C04-46A1-AD44-DEADF67EE2FD}" sibTransId="{FB82AEC0-782F-4D7F-8608-DE7C7BFE4913}"/>
    <dgm:cxn modelId="{A3C58875-087A-4EB2-983E-08341E73583B}" srcId="{0BF22BFB-E784-4914-B2EA-4BE2C25ECC59}" destId="{D5BA1345-C8AC-41CE-BD04-E73A68D636ED}" srcOrd="1" destOrd="0" parTransId="{0C7F0FE2-4DBA-4FB9-BA0B-FEF314A27C0F}" sibTransId="{4A170EAA-9896-4CE1-BD1B-449549C9E5CC}"/>
    <dgm:cxn modelId="{CD71819B-F932-40DA-ACC3-800E8C990DCF}" type="presOf" srcId="{04292A31-8498-45D4-95AC-CB1672B526EA}" destId="{F407DBD5-B200-40F9-89AD-361AA101402A}" srcOrd="0" destOrd="0" presId="urn:microsoft.com/office/officeart/2005/8/layout/radial4"/>
    <dgm:cxn modelId="{E4C6DD9B-97E6-48E2-8370-420A00CAE677}" type="presOf" srcId="{04F370C8-BB54-4772-B183-A9C7A2C55CCA}" destId="{FEBA2648-432A-41D7-9301-9814CDC8E77D}" srcOrd="0" destOrd="0" presId="urn:microsoft.com/office/officeart/2005/8/layout/radial4"/>
    <dgm:cxn modelId="{1419B1A6-8323-4270-AC3D-DAA749D2218E}" srcId="{0BF22BFB-E784-4914-B2EA-4BE2C25ECC59}" destId="{04292A31-8498-45D4-95AC-CB1672B526EA}" srcOrd="2" destOrd="0" parTransId="{9CB252FA-65D4-4A4A-8B48-AE78085E41FE}" sibTransId="{EB28E614-7B8D-4DD5-BAA2-7128EB42EB02}"/>
    <dgm:cxn modelId="{654725AB-B476-4465-AE06-ADA91C1F77A8}" srcId="{0BF22BFB-E784-4914-B2EA-4BE2C25ECC59}" destId="{2F585149-E7FE-4992-8B65-D7CD125330D9}" srcOrd="0" destOrd="0" parTransId="{9AB96CB6-DF2D-4B0A-A226-73EB0F56A610}" sibTransId="{A3019A67-99A8-48F2-8141-CC22EFF3E88B}"/>
    <dgm:cxn modelId="{9ECFBFCD-DABC-434A-8F2F-00184653E8F9}" type="presOf" srcId="{D5BA1345-C8AC-41CE-BD04-E73A68D636ED}" destId="{FB36BD82-30AF-4256-9D66-A0D95E8839F1}" srcOrd="0" destOrd="0" presId="urn:microsoft.com/office/officeart/2005/8/layout/radial4"/>
    <dgm:cxn modelId="{8546C3CF-B954-40F4-9CA8-E834F6AF2121}" type="presOf" srcId="{9AB96CB6-DF2D-4B0A-A226-73EB0F56A610}" destId="{BFACAD9F-3643-4513-94D4-22C507A52A6B}" srcOrd="0" destOrd="0" presId="urn:microsoft.com/office/officeart/2005/8/layout/radial4"/>
    <dgm:cxn modelId="{97F417D8-6AF2-44EB-AF96-B452A8EE40A0}" srcId="{0BF22BFB-E784-4914-B2EA-4BE2C25ECC59}" destId="{312D3150-05E3-4C8F-85D3-F0D102723C34}" srcOrd="3" destOrd="0" parTransId="{6DF9AF56-7867-4E32-9B40-1D997D594460}" sibTransId="{A443505B-4161-4CB4-9FE9-3468D60CEAD2}"/>
    <dgm:cxn modelId="{907ABDEE-EC95-41AC-9699-4F1589547292}" type="presOf" srcId="{9CB252FA-65D4-4A4A-8B48-AE78085E41FE}" destId="{E742B3AB-5E70-48C0-B247-597991C07B49}" srcOrd="0" destOrd="0" presId="urn:microsoft.com/office/officeart/2005/8/layout/radial4"/>
    <dgm:cxn modelId="{B8B9D4F1-7409-4D16-8D2A-F79BD3D06860}" type="presOf" srcId="{0C7F0FE2-4DBA-4FB9-BA0B-FEF314A27C0F}" destId="{CDB3B2B7-7238-4719-83BA-3EE9F6F2A22A}" srcOrd="0" destOrd="0" presId="urn:microsoft.com/office/officeart/2005/8/layout/radial4"/>
    <dgm:cxn modelId="{D3DE7443-2A67-427D-9399-4E1443A862AC}" type="presParOf" srcId="{FEBA2648-432A-41D7-9301-9814CDC8E77D}" destId="{9995746B-CB81-40B8-9961-78563134B308}" srcOrd="0" destOrd="0" presId="urn:microsoft.com/office/officeart/2005/8/layout/radial4"/>
    <dgm:cxn modelId="{8C854C20-0761-4EFF-8238-35813D2218A8}" type="presParOf" srcId="{FEBA2648-432A-41D7-9301-9814CDC8E77D}" destId="{BFACAD9F-3643-4513-94D4-22C507A52A6B}" srcOrd="1" destOrd="0" presId="urn:microsoft.com/office/officeart/2005/8/layout/radial4"/>
    <dgm:cxn modelId="{491F32FB-FA1F-4E7A-8A18-BF26BCDEAD92}" type="presParOf" srcId="{FEBA2648-432A-41D7-9301-9814CDC8E77D}" destId="{7675D90A-4285-45B7-9BF4-F4860FA954AE}" srcOrd="2" destOrd="0" presId="urn:microsoft.com/office/officeart/2005/8/layout/radial4"/>
    <dgm:cxn modelId="{8B56C13B-A2A2-4DF5-A901-D3E00FFD6389}" type="presParOf" srcId="{FEBA2648-432A-41D7-9301-9814CDC8E77D}" destId="{CDB3B2B7-7238-4719-83BA-3EE9F6F2A22A}" srcOrd="3" destOrd="0" presId="urn:microsoft.com/office/officeart/2005/8/layout/radial4"/>
    <dgm:cxn modelId="{12718ED7-FDC1-4960-9450-3FC4D9752A79}" type="presParOf" srcId="{FEBA2648-432A-41D7-9301-9814CDC8E77D}" destId="{FB36BD82-30AF-4256-9D66-A0D95E8839F1}" srcOrd="4" destOrd="0" presId="urn:microsoft.com/office/officeart/2005/8/layout/radial4"/>
    <dgm:cxn modelId="{CCBD68F5-BE6C-4678-8094-D761A2E4B2CF}" type="presParOf" srcId="{FEBA2648-432A-41D7-9301-9814CDC8E77D}" destId="{E742B3AB-5E70-48C0-B247-597991C07B49}" srcOrd="5" destOrd="0" presId="urn:microsoft.com/office/officeart/2005/8/layout/radial4"/>
    <dgm:cxn modelId="{5F5790E2-51CD-4696-B2E5-A83E4C8E14DD}" type="presParOf" srcId="{FEBA2648-432A-41D7-9301-9814CDC8E77D}" destId="{F407DBD5-B200-40F9-89AD-361AA101402A}" srcOrd="6" destOrd="0" presId="urn:microsoft.com/office/officeart/2005/8/layout/radial4"/>
    <dgm:cxn modelId="{DC68D458-4939-4593-B7C0-1DB50F91FB57}" type="presParOf" srcId="{FEBA2648-432A-41D7-9301-9814CDC8E77D}" destId="{1B062FC5-E344-4A2D-9391-B2ED1C5B6D1A}" srcOrd="7" destOrd="0" presId="urn:microsoft.com/office/officeart/2005/8/layout/radial4"/>
    <dgm:cxn modelId="{16FA2CF5-9481-4A22-B3F5-0CCF2773CB25}" type="presParOf" srcId="{FEBA2648-432A-41D7-9301-9814CDC8E77D}" destId="{89F6A2E4-80C5-4959-B261-8EDA085791BA}"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77C1CED-A45D-4864-B95E-3B0A61EBE16C}" type="doc">
      <dgm:prSet loTypeId="urn:microsoft.com/office/officeart/2005/8/layout/vProcess5" loCatId="process" qsTypeId="urn:microsoft.com/office/officeart/2005/8/quickstyle/simple3" qsCatId="simple" csTypeId="urn:microsoft.com/office/officeart/2005/8/colors/colorful4" csCatId="colorful" phldr="1"/>
      <dgm:spPr/>
      <dgm:t>
        <a:bodyPr/>
        <a:lstStyle/>
        <a:p>
          <a:endParaRPr lang="en-US"/>
        </a:p>
      </dgm:t>
    </dgm:pt>
    <dgm:pt modelId="{A2F37B32-5223-4F99-9587-F0C6D97EE852}">
      <dgm:prSet phldrT="[Text]" custT="1"/>
      <dgm:spPr/>
      <dgm:t>
        <a:bodyPr/>
        <a:lstStyle/>
        <a:p>
          <a:pPr algn="r" rtl="1">
            <a:buFont typeface="Symbol" panose="05050102010706020507" pitchFamily="18" charset="2"/>
            <a:buChar char=""/>
          </a:pPr>
          <a:r>
            <a:rPr lang="fa-IR" sz="2400" b="1" dirty="0"/>
            <a:t>کمک به توسعه پایدار اقتصاد منطقه­ای</a:t>
          </a:r>
          <a:endParaRPr lang="en-US" sz="2400" b="1" dirty="0"/>
        </a:p>
      </dgm:t>
    </dgm:pt>
    <dgm:pt modelId="{FC16139F-74FB-48B1-ACD3-D94C0010DBE9}" type="parTrans" cxnId="{F7B7F9D2-272E-49F3-A3D5-6841AD41DBE4}">
      <dgm:prSet/>
      <dgm:spPr/>
      <dgm:t>
        <a:bodyPr/>
        <a:lstStyle/>
        <a:p>
          <a:endParaRPr lang="en-US"/>
        </a:p>
      </dgm:t>
    </dgm:pt>
    <dgm:pt modelId="{BB8466ED-F8D6-44AE-B637-E484F06E3A6D}" type="sibTrans" cxnId="{F7B7F9D2-272E-49F3-A3D5-6841AD41DBE4}">
      <dgm:prSet/>
      <dgm:spPr/>
      <dgm:t>
        <a:bodyPr/>
        <a:lstStyle/>
        <a:p>
          <a:endParaRPr lang="en-US"/>
        </a:p>
      </dgm:t>
    </dgm:pt>
    <dgm:pt modelId="{1D079031-389E-4DA9-8DEE-FE4D83A265B8}">
      <dgm:prSet phldrT="[Text]" phldr="1"/>
      <dgm:spPr/>
      <dgm:t>
        <a:bodyPr/>
        <a:lstStyle/>
        <a:p>
          <a:endParaRPr lang="en-US"/>
        </a:p>
      </dgm:t>
    </dgm:pt>
    <dgm:pt modelId="{0B4BE11E-9CAF-4477-B397-B53FBE18D2D9}" type="parTrans" cxnId="{0991A3A0-B733-436D-A212-43CDB5A9C352}">
      <dgm:prSet/>
      <dgm:spPr/>
      <dgm:t>
        <a:bodyPr/>
        <a:lstStyle/>
        <a:p>
          <a:endParaRPr lang="en-US"/>
        </a:p>
      </dgm:t>
    </dgm:pt>
    <dgm:pt modelId="{FA766AFD-FF77-40CF-97D2-973C3C55C946}" type="sibTrans" cxnId="{0991A3A0-B733-436D-A212-43CDB5A9C352}">
      <dgm:prSet/>
      <dgm:spPr/>
      <dgm:t>
        <a:bodyPr/>
        <a:lstStyle/>
        <a:p>
          <a:endParaRPr lang="en-US"/>
        </a:p>
      </dgm:t>
    </dgm:pt>
    <dgm:pt modelId="{61A050AA-2C43-46E1-8D89-98492D21C8E0}">
      <dgm:prSet phldrT="[Text]" phldr="1"/>
      <dgm:spPr/>
      <dgm:t>
        <a:bodyPr/>
        <a:lstStyle/>
        <a:p>
          <a:endParaRPr lang="en-US"/>
        </a:p>
      </dgm:t>
    </dgm:pt>
    <dgm:pt modelId="{F114F39D-8358-4EEB-91FE-F753A71D6BB7}" type="parTrans" cxnId="{873A7E32-8A84-409C-B359-FDF7D509EC56}">
      <dgm:prSet/>
      <dgm:spPr/>
      <dgm:t>
        <a:bodyPr/>
        <a:lstStyle/>
        <a:p>
          <a:endParaRPr lang="en-US"/>
        </a:p>
      </dgm:t>
    </dgm:pt>
    <dgm:pt modelId="{5E99DEA4-1FE9-4AB4-830F-E2EFD14AB763}" type="sibTrans" cxnId="{873A7E32-8A84-409C-B359-FDF7D509EC56}">
      <dgm:prSet/>
      <dgm:spPr/>
      <dgm:t>
        <a:bodyPr/>
        <a:lstStyle/>
        <a:p>
          <a:endParaRPr lang="en-US"/>
        </a:p>
      </dgm:t>
    </dgm:pt>
    <dgm:pt modelId="{C9AA2074-C6BC-4230-8D93-D117B812F442}">
      <dgm:prSet custT="1"/>
      <dgm:spPr/>
      <dgm:t>
        <a:bodyPr/>
        <a:lstStyle/>
        <a:p>
          <a:pPr algn="r" rtl="1">
            <a:buFont typeface="Symbol" panose="05050102010706020507" pitchFamily="18" charset="2"/>
            <a:buChar char=""/>
          </a:pPr>
          <a:r>
            <a:rPr lang="fa-IR" sz="2400" b="1" dirty="0"/>
            <a:t>بهره­برداری بهینه از ظرفیت­های منطقه­ای و توانمندسازی بنگاه های کوچک و متوسط فعال در خوشه های منطقه­ای</a:t>
          </a:r>
          <a:endParaRPr lang="en-US" sz="2400" b="1" dirty="0"/>
        </a:p>
      </dgm:t>
    </dgm:pt>
    <dgm:pt modelId="{55C557AB-FFC0-4066-92EA-371C1252390A}" type="parTrans" cxnId="{C1B9FC5B-0C57-4D41-9DA4-5680A3B21DEA}">
      <dgm:prSet/>
      <dgm:spPr/>
      <dgm:t>
        <a:bodyPr/>
        <a:lstStyle/>
        <a:p>
          <a:endParaRPr lang="en-US"/>
        </a:p>
      </dgm:t>
    </dgm:pt>
    <dgm:pt modelId="{106B81A8-00C1-4E56-AF06-8A1817A910BC}" type="sibTrans" cxnId="{C1B9FC5B-0C57-4D41-9DA4-5680A3B21DEA}">
      <dgm:prSet/>
      <dgm:spPr/>
      <dgm:t>
        <a:bodyPr/>
        <a:lstStyle/>
        <a:p>
          <a:endParaRPr lang="en-US"/>
        </a:p>
      </dgm:t>
    </dgm:pt>
    <dgm:pt modelId="{D04EECA3-D3D1-4440-8049-91EA9913754C}">
      <dgm:prSet custT="1"/>
      <dgm:spPr/>
      <dgm:t>
        <a:bodyPr/>
        <a:lstStyle/>
        <a:p>
          <a:pPr algn="r" rtl="1">
            <a:buFont typeface="Symbol" panose="05050102010706020507" pitchFamily="18" charset="2"/>
            <a:buChar char=""/>
          </a:pPr>
          <a:r>
            <a:rPr lang="fa-IR" sz="2400" b="1" dirty="0"/>
            <a:t>توسعه همکاری­های مشترک با کشورهای همسایه و ایفای نقش موثر در اقتصاد منطقه­ای و جهانی</a:t>
          </a:r>
          <a:endParaRPr lang="en-US" sz="2400" b="1" dirty="0"/>
        </a:p>
      </dgm:t>
    </dgm:pt>
    <dgm:pt modelId="{2D75097A-5F2E-4F6C-886F-53F829F2DD1C}" type="parTrans" cxnId="{CF7DB067-047B-40DE-9D04-6105E05A3CF2}">
      <dgm:prSet/>
      <dgm:spPr/>
      <dgm:t>
        <a:bodyPr/>
        <a:lstStyle/>
        <a:p>
          <a:endParaRPr lang="en-US"/>
        </a:p>
      </dgm:t>
    </dgm:pt>
    <dgm:pt modelId="{C494F973-DC3A-40E2-8C4B-B92A4765AB57}" type="sibTrans" cxnId="{CF7DB067-047B-40DE-9D04-6105E05A3CF2}">
      <dgm:prSet/>
      <dgm:spPr/>
      <dgm:t>
        <a:bodyPr/>
        <a:lstStyle/>
        <a:p>
          <a:endParaRPr lang="en-US"/>
        </a:p>
      </dgm:t>
    </dgm:pt>
    <dgm:pt modelId="{2DA8C8B6-513C-43C6-8FF0-B6B32FD889B6}">
      <dgm:prSet custT="1"/>
      <dgm:spPr/>
      <dgm:t>
        <a:bodyPr/>
        <a:lstStyle/>
        <a:p>
          <a:pPr algn="r" rtl="1">
            <a:buFont typeface="Symbol" panose="05050102010706020507" pitchFamily="18" charset="2"/>
            <a:buChar char=""/>
          </a:pPr>
          <a:r>
            <a:rPr lang="fa-IR" sz="2400" b="1" dirty="0"/>
            <a:t>کمک به رونق تولید داخلی و ارتقاء کمی و کیفی صادرات بنگاه های فعال در خوشه های منطقه­ای</a:t>
          </a:r>
          <a:endParaRPr lang="en-US" sz="2400" b="1" dirty="0"/>
        </a:p>
      </dgm:t>
    </dgm:pt>
    <dgm:pt modelId="{01884DF9-DD9E-4533-AC96-F9681100E190}" type="parTrans" cxnId="{058D6ACC-C496-47C9-A9AA-5DB797B020A0}">
      <dgm:prSet/>
      <dgm:spPr/>
      <dgm:t>
        <a:bodyPr/>
        <a:lstStyle/>
        <a:p>
          <a:endParaRPr lang="en-US"/>
        </a:p>
      </dgm:t>
    </dgm:pt>
    <dgm:pt modelId="{A1044C6D-FCAC-4780-B817-23A7FC2DAEE6}" type="sibTrans" cxnId="{058D6ACC-C496-47C9-A9AA-5DB797B020A0}">
      <dgm:prSet/>
      <dgm:spPr/>
      <dgm:t>
        <a:bodyPr/>
        <a:lstStyle/>
        <a:p>
          <a:endParaRPr lang="en-US"/>
        </a:p>
      </dgm:t>
    </dgm:pt>
    <dgm:pt modelId="{C5E7ADF2-C651-41F9-9024-62A06A1A70C0}">
      <dgm:prSet custT="1"/>
      <dgm:spPr/>
      <dgm:t>
        <a:bodyPr/>
        <a:lstStyle/>
        <a:p>
          <a:pPr algn="r" rtl="1">
            <a:buFont typeface="Symbol" panose="05050102010706020507" pitchFamily="18" charset="2"/>
            <a:buChar char=""/>
          </a:pPr>
          <a:r>
            <a:rPr lang="fa-IR" sz="2400" b="1" dirty="0"/>
            <a:t>گسترش شبکه های همکاری و توسعه زنجیره ارزش صنایع در سطح منطقه</a:t>
          </a:r>
          <a:endParaRPr lang="en-US" sz="2400" b="1" dirty="0"/>
        </a:p>
      </dgm:t>
    </dgm:pt>
    <dgm:pt modelId="{654DF4A3-33A5-4FFE-9CA7-50FBD64658F9}" type="parTrans" cxnId="{C7A5C29C-0C2E-4570-8BA8-956E0A4EE657}">
      <dgm:prSet/>
      <dgm:spPr/>
      <dgm:t>
        <a:bodyPr/>
        <a:lstStyle/>
        <a:p>
          <a:endParaRPr lang="en-US"/>
        </a:p>
      </dgm:t>
    </dgm:pt>
    <dgm:pt modelId="{67D84C05-B6CC-4725-9844-ACAF3CB26551}" type="sibTrans" cxnId="{C7A5C29C-0C2E-4570-8BA8-956E0A4EE657}">
      <dgm:prSet/>
      <dgm:spPr/>
      <dgm:t>
        <a:bodyPr/>
        <a:lstStyle/>
        <a:p>
          <a:endParaRPr lang="en-US"/>
        </a:p>
      </dgm:t>
    </dgm:pt>
    <dgm:pt modelId="{C1C6B1CC-07C9-4585-A6E5-3C2E7D871252}">
      <dgm:prSet/>
      <dgm:spPr/>
    </dgm:pt>
    <dgm:pt modelId="{6DE2239A-E375-4D44-BD2F-BF93CACD0441}" type="parTrans" cxnId="{61702EBC-E940-42B8-BA7D-01C77DD74034}">
      <dgm:prSet/>
      <dgm:spPr/>
      <dgm:t>
        <a:bodyPr/>
        <a:lstStyle/>
        <a:p>
          <a:endParaRPr lang="en-US"/>
        </a:p>
      </dgm:t>
    </dgm:pt>
    <dgm:pt modelId="{BD09B8E3-595D-448B-8078-0F5DABA43984}" type="sibTrans" cxnId="{61702EBC-E940-42B8-BA7D-01C77DD74034}">
      <dgm:prSet/>
      <dgm:spPr/>
      <dgm:t>
        <a:bodyPr/>
        <a:lstStyle/>
        <a:p>
          <a:endParaRPr lang="en-US"/>
        </a:p>
      </dgm:t>
    </dgm:pt>
    <dgm:pt modelId="{27E7E92D-A43C-406C-B3EC-F5A5E0EC09A7}" type="pres">
      <dgm:prSet presAssocID="{477C1CED-A45D-4864-B95E-3B0A61EBE16C}" presName="outerComposite" presStyleCnt="0">
        <dgm:presLayoutVars>
          <dgm:chMax val="5"/>
          <dgm:dir val="rev"/>
          <dgm:resizeHandles val="exact"/>
        </dgm:presLayoutVars>
      </dgm:prSet>
      <dgm:spPr/>
    </dgm:pt>
    <dgm:pt modelId="{2D3AE36F-D2D5-43E9-A2B5-290F40C0E579}" type="pres">
      <dgm:prSet presAssocID="{477C1CED-A45D-4864-B95E-3B0A61EBE16C}" presName="dummyMaxCanvas" presStyleCnt="0">
        <dgm:presLayoutVars/>
      </dgm:prSet>
      <dgm:spPr/>
    </dgm:pt>
    <dgm:pt modelId="{222A2BF0-AE4F-41AE-866D-0ADBE1F35C29}" type="pres">
      <dgm:prSet presAssocID="{477C1CED-A45D-4864-B95E-3B0A61EBE16C}" presName="FiveNodes_1" presStyleLbl="node1" presStyleIdx="0" presStyleCnt="5">
        <dgm:presLayoutVars>
          <dgm:bulletEnabled val="1"/>
        </dgm:presLayoutVars>
      </dgm:prSet>
      <dgm:spPr/>
    </dgm:pt>
    <dgm:pt modelId="{A57B02C2-6F19-465D-AEA8-EA3DD5EB6AE2}" type="pres">
      <dgm:prSet presAssocID="{477C1CED-A45D-4864-B95E-3B0A61EBE16C}" presName="FiveNodes_2" presStyleLbl="node1" presStyleIdx="1" presStyleCnt="5">
        <dgm:presLayoutVars>
          <dgm:bulletEnabled val="1"/>
        </dgm:presLayoutVars>
      </dgm:prSet>
      <dgm:spPr/>
    </dgm:pt>
    <dgm:pt modelId="{0BBFCC41-1080-4306-BC7C-B142AED85F56}" type="pres">
      <dgm:prSet presAssocID="{477C1CED-A45D-4864-B95E-3B0A61EBE16C}" presName="FiveNodes_3" presStyleLbl="node1" presStyleIdx="2" presStyleCnt="5">
        <dgm:presLayoutVars>
          <dgm:bulletEnabled val="1"/>
        </dgm:presLayoutVars>
      </dgm:prSet>
      <dgm:spPr/>
    </dgm:pt>
    <dgm:pt modelId="{42D61B03-36D1-4C24-9B1B-E4947FDD06A4}" type="pres">
      <dgm:prSet presAssocID="{477C1CED-A45D-4864-B95E-3B0A61EBE16C}" presName="FiveNodes_4" presStyleLbl="node1" presStyleIdx="3" presStyleCnt="5">
        <dgm:presLayoutVars>
          <dgm:bulletEnabled val="1"/>
        </dgm:presLayoutVars>
      </dgm:prSet>
      <dgm:spPr/>
    </dgm:pt>
    <dgm:pt modelId="{B1BD11EF-8B0C-4885-BB8C-7A0FD20F2B92}" type="pres">
      <dgm:prSet presAssocID="{477C1CED-A45D-4864-B95E-3B0A61EBE16C}" presName="FiveNodes_5" presStyleLbl="node1" presStyleIdx="4" presStyleCnt="5">
        <dgm:presLayoutVars>
          <dgm:bulletEnabled val="1"/>
        </dgm:presLayoutVars>
      </dgm:prSet>
      <dgm:spPr/>
    </dgm:pt>
    <dgm:pt modelId="{83CD0E3D-9D75-40D4-8E76-E48724FC4C44}" type="pres">
      <dgm:prSet presAssocID="{477C1CED-A45D-4864-B95E-3B0A61EBE16C}" presName="FiveConn_1-2" presStyleLbl="fgAccFollowNode1" presStyleIdx="0" presStyleCnt="4">
        <dgm:presLayoutVars>
          <dgm:bulletEnabled val="1"/>
        </dgm:presLayoutVars>
      </dgm:prSet>
      <dgm:spPr/>
    </dgm:pt>
    <dgm:pt modelId="{A6E1CCD8-FC4F-49C0-A13A-88A0FB8FD1DF}" type="pres">
      <dgm:prSet presAssocID="{477C1CED-A45D-4864-B95E-3B0A61EBE16C}" presName="FiveConn_2-3" presStyleLbl="fgAccFollowNode1" presStyleIdx="1" presStyleCnt="4">
        <dgm:presLayoutVars>
          <dgm:bulletEnabled val="1"/>
        </dgm:presLayoutVars>
      </dgm:prSet>
      <dgm:spPr/>
    </dgm:pt>
    <dgm:pt modelId="{87763213-BA3D-403C-87F4-585EFD337F40}" type="pres">
      <dgm:prSet presAssocID="{477C1CED-A45D-4864-B95E-3B0A61EBE16C}" presName="FiveConn_3-4" presStyleLbl="fgAccFollowNode1" presStyleIdx="2" presStyleCnt="4">
        <dgm:presLayoutVars>
          <dgm:bulletEnabled val="1"/>
        </dgm:presLayoutVars>
      </dgm:prSet>
      <dgm:spPr/>
    </dgm:pt>
    <dgm:pt modelId="{85782C5B-8062-494D-986B-317DE692C84F}" type="pres">
      <dgm:prSet presAssocID="{477C1CED-A45D-4864-B95E-3B0A61EBE16C}" presName="FiveConn_4-5" presStyleLbl="fgAccFollowNode1" presStyleIdx="3" presStyleCnt="4">
        <dgm:presLayoutVars>
          <dgm:bulletEnabled val="1"/>
        </dgm:presLayoutVars>
      </dgm:prSet>
      <dgm:spPr/>
    </dgm:pt>
    <dgm:pt modelId="{6465A02D-658C-4BEC-BB94-806F42F840FC}" type="pres">
      <dgm:prSet presAssocID="{477C1CED-A45D-4864-B95E-3B0A61EBE16C}" presName="FiveNodes_1_text" presStyleLbl="node1" presStyleIdx="4" presStyleCnt="5">
        <dgm:presLayoutVars>
          <dgm:bulletEnabled val="1"/>
        </dgm:presLayoutVars>
      </dgm:prSet>
      <dgm:spPr/>
    </dgm:pt>
    <dgm:pt modelId="{A8607B64-15F5-47BB-9BC6-14530363021A}" type="pres">
      <dgm:prSet presAssocID="{477C1CED-A45D-4864-B95E-3B0A61EBE16C}" presName="FiveNodes_2_text" presStyleLbl="node1" presStyleIdx="4" presStyleCnt="5">
        <dgm:presLayoutVars>
          <dgm:bulletEnabled val="1"/>
        </dgm:presLayoutVars>
      </dgm:prSet>
      <dgm:spPr/>
    </dgm:pt>
    <dgm:pt modelId="{9A3D012A-0C99-47DF-94CE-CF8B559B39E3}" type="pres">
      <dgm:prSet presAssocID="{477C1CED-A45D-4864-B95E-3B0A61EBE16C}" presName="FiveNodes_3_text" presStyleLbl="node1" presStyleIdx="4" presStyleCnt="5">
        <dgm:presLayoutVars>
          <dgm:bulletEnabled val="1"/>
        </dgm:presLayoutVars>
      </dgm:prSet>
      <dgm:spPr/>
    </dgm:pt>
    <dgm:pt modelId="{F5F850F1-899F-4524-A3AE-CD2FE7B9BA5E}" type="pres">
      <dgm:prSet presAssocID="{477C1CED-A45D-4864-B95E-3B0A61EBE16C}" presName="FiveNodes_4_text" presStyleLbl="node1" presStyleIdx="4" presStyleCnt="5">
        <dgm:presLayoutVars>
          <dgm:bulletEnabled val="1"/>
        </dgm:presLayoutVars>
      </dgm:prSet>
      <dgm:spPr/>
    </dgm:pt>
    <dgm:pt modelId="{1B18980A-90BD-4CFB-ADAB-2224E9863620}" type="pres">
      <dgm:prSet presAssocID="{477C1CED-A45D-4864-B95E-3B0A61EBE16C}" presName="FiveNodes_5_text" presStyleLbl="node1" presStyleIdx="4" presStyleCnt="5">
        <dgm:presLayoutVars>
          <dgm:bulletEnabled val="1"/>
        </dgm:presLayoutVars>
      </dgm:prSet>
      <dgm:spPr/>
    </dgm:pt>
  </dgm:ptLst>
  <dgm:cxnLst>
    <dgm:cxn modelId="{2E48C715-6A50-4958-8B89-90E7085F477E}" type="presOf" srcId="{A2F37B32-5223-4F99-9587-F0C6D97EE852}" destId="{222A2BF0-AE4F-41AE-866D-0ADBE1F35C29}" srcOrd="0" destOrd="0" presId="urn:microsoft.com/office/officeart/2005/8/layout/vProcess5"/>
    <dgm:cxn modelId="{CBB7301C-BE56-4822-B32D-270039F764C6}" type="presOf" srcId="{C9AA2074-C6BC-4230-8D93-D117B812F442}" destId="{A57B02C2-6F19-465D-AEA8-EA3DD5EB6AE2}" srcOrd="0" destOrd="0" presId="urn:microsoft.com/office/officeart/2005/8/layout/vProcess5"/>
    <dgm:cxn modelId="{25967029-7420-4EF0-AB20-7054BF07749B}" type="presOf" srcId="{A2F37B32-5223-4F99-9587-F0C6D97EE852}" destId="{6465A02D-658C-4BEC-BB94-806F42F840FC}" srcOrd="1" destOrd="0" presId="urn:microsoft.com/office/officeart/2005/8/layout/vProcess5"/>
    <dgm:cxn modelId="{873A7E32-8A84-409C-B359-FDF7D509EC56}" srcId="{477C1CED-A45D-4864-B95E-3B0A61EBE16C}" destId="{61A050AA-2C43-46E1-8D89-98492D21C8E0}" srcOrd="7" destOrd="0" parTransId="{F114F39D-8358-4EEB-91FE-F753A71D6BB7}" sibTransId="{5E99DEA4-1FE9-4AB4-830F-E2EFD14AB763}"/>
    <dgm:cxn modelId="{C1B9FC5B-0C57-4D41-9DA4-5680A3B21DEA}" srcId="{477C1CED-A45D-4864-B95E-3B0A61EBE16C}" destId="{C9AA2074-C6BC-4230-8D93-D117B812F442}" srcOrd="1" destOrd="0" parTransId="{55C557AB-FFC0-4066-92EA-371C1252390A}" sibTransId="{106B81A8-00C1-4E56-AF06-8A1817A910BC}"/>
    <dgm:cxn modelId="{52CAB05D-65D9-453E-8490-CEFA63D2879E}" type="presOf" srcId="{D04EECA3-D3D1-4440-8049-91EA9913754C}" destId="{9A3D012A-0C99-47DF-94CE-CF8B559B39E3}" srcOrd="1" destOrd="0" presId="urn:microsoft.com/office/officeart/2005/8/layout/vProcess5"/>
    <dgm:cxn modelId="{1B52B064-BB71-4267-BCA4-631417FF4892}" type="presOf" srcId="{477C1CED-A45D-4864-B95E-3B0A61EBE16C}" destId="{27E7E92D-A43C-406C-B3EC-F5A5E0EC09A7}" srcOrd="0" destOrd="0" presId="urn:microsoft.com/office/officeart/2005/8/layout/vProcess5"/>
    <dgm:cxn modelId="{85C64047-E473-488D-8F3A-A0F9382AE0FF}" type="presOf" srcId="{2DA8C8B6-513C-43C6-8FF0-B6B32FD889B6}" destId="{F5F850F1-899F-4524-A3AE-CD2FE7B9BA5E}" srcOrd="1" destOrd="0" presId="urn:microsoft.com/office/officeart/2005/8/layout/vProcess5"/>
    <dgm:cxn modelId="{CF7DB067-047B-40DE-9D04-6105E05A3CF2}" srcId="{477C1CED-A45D-4864-B95E-3B0A61EBE16C}" destId="{D04EECA3-D3D1-4440-8049-91EA9913754C}" srcOrd="2" destOrd="0" parTransId="{2D75097A-5F2E-4F6C-886F-53F829F2DD1C}" sibTransId="{C494F973-DC3A-40E2-8C4B-B92A4765AB57}"/>
    <dgm:cxn modelId="{9F675555-D458-4AB0-92F6-8DA6C132B999}" type="presOf" srcId="{D04EECA3-D3D1-4440-8049-91EA9913754C}" destId="{0BBFCC41-1080-4306-BC7C-B142AED85F56}" srcOrd="0" destOrd="0" presId="urn:microsoft.com/office/officeart/2005/8/layout/vProcess5"/>
    <dgm:cxn modelId="{841AB488-B223-4542-8142-FF79CAD0A6F0}" type="presOf" srcId="{106B81A8-00C1-4E56-AF06-8A1817A910BC}" destId="{A6E1CCD8-FC4F-49C0-A13A-88A0FB8FD1DF}" srcOrd="0" destOrd="0" presId="urn:microsoft.com/office/officeart/2005/8/layout/vProcess5"/>
    <dgm:cxn modelId="{C7A5C29C-0C2E-4570-8BA8-956E0A4EE657}" srcId="{477C1CED-A45D-4864-B95E-3B0A61EBE16C}" destId="{C5E7ADF2-C651-41F9-9024-62A06A1A70C0}" srcOrd="4" destOrd="0" parTransId="{654DF4A3-33A5-4FFE-9CA7-50FBD64658F9}" sibTransId="{67D84C05-B6CC-4725-9844-ACAF3CB26551}"/>
    <dgm:cxn modelId="{0991A3A0-B733-436D-A212-43CDB5A9C352}" srcId="{477C1CED-A45D-4864-B95E-3B0A61EBE16C}" destId="{1D079031-389E-4DA9-8DEE-FE4D83A265B8}" srcOrd="6" destOrd="0" parTransId="{0B4BE11E-9CAF-4477-B397-B53FBE18D2D9}" sibTransId="{FA766AFD-FF77-40CF-97D2-973C3C55C946}"/>
    <dgm:cxn modelId="{2D526CAA-9033-4787-A69C-A8F3FB4AFFC3}" type="presOf" srcId="{C494F973-DC3A-40E2-8C4B-B92A4765AB57}" destId="{87763213-BA3D-403C-87F4-585EFD337F40}" srcOrd="0" destOrd="0" presId="urn:microsoft.com/office/officeart/2005/8/layout/vProcess5"/>
    <dgm:cxn modelId="{92976EAB-B973-4F54-81EA-F58F0E2D72B4}" type="presOf" srcId="{C5E7ADF2-C651-41F9-9024-62A06A1A70C0}" destId="{1B18980A-90BD-4CFB-ADAB-2224E9863620}" srcOrd="1" destOrd="0" presId="urn:microsoft.com/office/officeart/2005/8/layout/vProcess5"/>
    <dgm:cxn modelId="{FF89E6AB-54CF-4F4D-BF43-85E5A9A208B2}" type="presOf" srcId="{2DA8C8B6-513C-43C6-8FF0-B6B32FD889B6}" destId="{42D61B03-36D1-4C24-9B1B-E4947FDD06A4}" srcOrd="0" destOrd="0" presId="urn:microsoft.com/office/officeart/2005/8/layout/vProcess5"/>
    <dgm:cxn modelId="{B46C4BB4-FD9E-4B91-9D11-0B3A69CC257D}" type="presOf" srcId="{BB8466ED-F8D6-44AE-B637-E484F06E3A6D}" destId="{83CD0E3D-9D75-40D4-8E76-E48724FC4C44}" srcOrd="0" destOrd="0" presId="urn:microsoft.com/office/officeart/2005/8/layout/vProcess5"/>
    <dgm:cxn modelId="{61702EBC-E940-42B8-BA7D-01C77DD74034}" srcId="{477C1CED-A45D-4864-B95E-3B0A61EBE16C}" destId="{C1C6B1CC-07C9-4585-A6E5-3C2E7D871252}" srcOrd="5" destOrd="0" parTransId="{6DE2239A-E375-4D44-BD2F-BF93CACD0441}" sibTransId="{BD09B8E3-595D-448B-8078-0F5DABA43984}"/>
    <dgm:cxn modelId="{A233C2C4-12FB-4CF8-BC29-9CD6866A6D3A}" type="presOf" srcId="{A1044C6D-FCAC-4780-B817-23A7FC2DAEE6}" destId="{85782C5B-8062-494D-986B-317DE692C84F}" srcOrd="0" destOrd="0" presId="urn:microsoft.com/office/officeart/2005/8/layout/vProcess5"/>
    <dgm:cxn modelId="{99F74BC7-5689-4227-8A56-ACACC35DEA8C}" type="presOf" srcId="{C9AA2074-C6BC-4230-8D93-D117B812F442}" destId="{A8607B64-15F5-47BB-9BC6-14530363021A}" srcOrd="1" destOrd="0" presId="urn:microsoft.com/office/officeart/2005/8/layout/vProcess5"/>
    <dgm:cxn modelId="{058D6ACC-C496-47C9-A9AA-5DB797B020A0}" srcId="{477C1CED-A45D-4864-B95E-3B0A61EBE16C}" destId="{2DA8C8B6-513C-43C6-8FF0-B6B32FD889B6}" srcOrd="3" destOrd="0" parTransId="{01884DF9-DD9E-4533-AC96-F9681100E190}" sibTransId="{A1044C6D-FCAC-4780-B817-23A7FC2DAEE6}"/>
    <dgm:cxn modelId="{F7B7F9D2-272E-49F3-A3D5-6841AD41DBE4}" srcId="{477C1CED-A45D-4864-B95E-3B0A61EBE16C}" destId="{A2F37B32-5223-4F99-9587-F0C6D97EE852}" srcOrd="0" destOrd="0" parTransId="{FC16139F-74FB-48B1-ACD3-D94C0010DBE9}" sibTransId="{BB8466ED-F8D6-44AE-B637-E484F06E3A6D}"/>
    <dgm:cxn modelId="{9E4C97EF-3CC0-4CF4-9E48-AB10C0B56299}" type="presOf" srcId="{C5E7ADF2-C651-41F9-9024-62A06A1A70C0}" destId="{B1BD11EF-8B0C-4885-BB8C-7A0FD20F2B92}" srcOrd="0" destOrd="0" presId="urn:microsoft.com/office/officeart/2005/8/layout/vProcess5"/>
    <dgm:cxn modelId="{21B7FA74-A3C5-4C3A-A9B0-39944D72E262}" type="presParOf" srcId="{27E7E92D-A43C-406C-B3EC-F5A5E0EC09A7}" destId="{2D3AE36F-D2D5-43E9-A2B5-290F40C0E579}" srcOrd="0" destOrd="0" presId="urn:microsoft.com/office/officeart/2005/8/layout/vProcess5"/>
    <dgm:cxn modelId="{52724871-7E28-4EE3-A224-38DAAEA5F4C3}" type="presParOf" srcId="{27E7E92D-A43C-406C-B3EC-F5A5E0EC09A7}" destId="{222A2BF0-AE4F-41AE-866D-0ADBE1F35C29}" srcOrd="1" destOrd="0" presId="urn:microsoft.com/office/officeart/2005/8/layout/vProcess5"/>
    <dgm:cxn modelId="{B5813549-3B75-4370-87A8-0C4B15567B85}" type="presParOf" srcId="{27E7E92D-A43C-406C-B3EC-F5A5E0EC09A7}" destId="{A57B02C2-6F19-465D-AEA8-EA3DD5EB6AE2}" srcOrd="2" destOrd="0" presId="urn:microsoft.com/office/officeart/2005/8/layout/vProcess5"/>
    <dgm:cxn modelId="{C949C0BB-25D7-4D4F-950C-35AC03D354DB}" type="presParOf" srcId="{27E7E92D-A43C-406C-B3EC-F5A5E0EC09A7}" destId="{0BBFCC41-1080-4306-BC7C-B142AED85F56}" srcOrd="3" destOrd="0" presId="urn:microsoft.com/office/officeart/2005/8/layout/vProcess5"/>
    <dgm:cxn modelId="{8F053734-09F6-475E-8740-16F886BE89D9}" type="presParOf" srcId="{27E7E92D-A43C-406C-B3EC-F5A5E0EC09A7}" destId="{42D61B03-36D1-4C24-9B1B-E4947FDD06A4}" srcOrd="4" destOrd="0" presId="urn:microsoft.com/office/officeart/2005/8/layout/vProcess5"/>
    <dgm:cxn modelId="{BDB282BD-A92A-4C43-926D-A7FA2A3C583A}" type="presParOf" srcId="{27E7E92D-A43C-406C-B3EC-F5A5E0EC09A7}" destId="{B1BD11EF-8B0C-4885-BB8C-7A0FD20F2B92}" srcOrd="5" destOrd="0" presId="urn:microsoft.com/office/officeart/2005/8/layout/vProcess5"/>
    <dgm:cxn modelId="{A00117E6-B26C-4EE2-8809-0F15306AB8FA}" type="presParOf" srcId="{27E7E92D-A43C-406C-B3EC-F5A5E0EC09A7}" destId="{83CD0E3D-9D75-40D4-8E76-E48724FC4C44}" srcOrd="6" destOrd="0" presId="urn:microsoft.com/office/officeart/2005/8/layout/vProcess5"/>
    <dgm:cxn modelId="{035BD0A0-EE62-4F67-AFF5-96B843C8EFA7}" type="presParOf" srcId="{27E7E92D-A43C-406C-B3EC-F5A5E0EC09A7}" destId="{A6E1CCD8-FC4F-49C0-A13A-88A0FB8FD1DF}" srcOrd="7" destOrd="0" presId="urn:microsoft.com/office/officeart/2005/8/layout/vProcess5"/>
    <dgm:cxn modelId="{6878B4AE-0830-4034-BC89-928B241326F4}" type="presParOf" srcId="{27E7E92D-A43C-406C-B3EC-F5A5E0EC09A7}" destId="{87763213-BA3D-403C-87F4-585EFD337F40}" srcOrd="8" destOrd="0" presId="urn:microsoft.com/office/officeart/2005/8/layout/vProcess5"/>
    <dgm:cxn modelId="{100E7EE6-00C8-4027-884C-2CF7FDACDC86}" type="presParOf" srcId="{27E7E92D-A43C-406C-B3EC-F5A5E0EC09A7}" destId="{85782C5B-8062-494D-986B-317DE692C84F}" srcOrd="9" destOrd="0" presId="urn:microsoft.com/office/officeart/2005/8/layout/vProcess5"/>
    <dgm:cxn modelId="{64C5E672-D39D-43CC-8005-59151E5A61CD}" type="presParOf" srcId="{27E7E92D-A43C-406C-B3EC-F5A5E0EC09A7}" destId="{6465A02D-658C-4BEC-BB94-806F42F840FC}" srcOrd="10" destOrd="0" presId="urn:microsoft.com/office/officeart/2005/8/layout/vProcess5"/>
    <dgm:cxn modelId="{FAEBD94B-856E-401F-835B-43ED77C6DD77}" type="presParOf" srcId="{27E7E92D-A43C-406C-B3EC-F5A5E0EC09A7}" destId="{A8607B64-15F5-47BB-9BC6-14530363021A}" srcOrd="11" destOrd="0" presId="urn:microsoft.com/office/officeart/2005/8/layout/vProcess5"/>
    <dgm:cxn modelId="{C740216F-D102-4817-A24B-CB99BD08E66E}" type="presParOf" srcId="{27E7E92D-A43C-406C-B3EC-F5A5E0EC09A7}" destId="{9A3D012A-0C99-47DF-94CE-CF8B559B39E3}" srcOrd="12" destOrd="0" presId="urn:microsoft.com/office/officeart/2005/8/layout/vProcess5"/>
    <dgm:cxn modelId="{7D77A5DC-29ED-4C7D-8749-FE069257DA16}" type="presParOf" srcId="{27E7E92D-A43C-406C-B3EC-F5A5E0EC09A7}" destId="{F5F850F1-899F-4524-A3AE-CD2FE7B9BA5E}" srcOrd="13" destOrd="0" presId="urn:microsoft.com/office/officeart/2005/8/layout/vProcess5"/>
    <dgm:cxn modelId="{5DEABE70-430F-44DB-8428-7C123EBCD47B}" type="presParOf" srcId="{27E7E92D-A43C-406C-B3EC-F5A5E0EC09A7}" destId="{1B18980A-90BD-4CFB-ADAB-2224E9863620}"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6AA9E121-8220-4331-A2E5-C07829C03C4E}"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US"/>
        </a:p>
      </dgm:t>
    </dgm:pt>
    <dgm:pt modelId="{B432E22F-5886-4980-9369-785202FA2D34}">
      <dgm:prSet phldrT="[Text]"/>
      <dgm:spPr/>
      <dgm:t>
        <a:bodyPr/>
        <a:lstStyle/>
        <a:p>
          <a:r>
            <a:rPr lang="fa-IR" dirty="0"/>
            <a:t>اهداف ایجاد خوشه های فرا منطقه ای</a:t>
          </a:r>
          <a:endParaRPr lang="en-US" dirty="0"/>
        </a:p>
      </dgm:t>
    </dgm:pt>
    <dgm:pt modelId="{96503621-41CC-4A1F-9690-64CFBD5CA3BC}" type="parTrans" cxnId="{78BABE25-DA20-47FC-A673-C309049A15EF}">
      <dgm:prSet/>
      <dgm:spPr/>
      <dgm:t>
        <a:bodyPr/>
        <a:lstStyle/>
        <a:p>
          <a:endParaRPr lang="en-US"/>
        </a:p>
      </dgm:t>
    </dgm:pt>
    <dgm:pt modelId="{FFB15116-F034-4076-BC65-C0F9C8836730}" type="sibTrans" cxnId="{78BABE25-DA20-47FC-A673-C309049A15EF}">
      <dgm:prSet/>
      <dgm:spPr/>
      <dgm:t>
        <a:bodyPr/>
        <a:lstStyle/>
        <a:p>
          <a:endParaRPr lang="en-US"/>
        </a:p>
      </dgm:t>
    </dgm:pt>
    <dgm:pt modelId="{72B99BC7-4C37-4003-A152-2FA95B8E93A4}">
      <dgm:prSet phldrT="[Text]"/>
      <dgm:spPr/>
      <dgm:t>
        <a:bodyPr/>
        <a:lstStyle/>
        <a:p>
          <a:pPr algn="r" rtl="1">
            <a:buFont typeface="+mj-lt"/>
            <a:buAutoNum type="arabicPeriod"/>
          </a:pPr>
          <a:r>
            <a:rPr lang="fa-IR" b="1" dirty="0"/>
            <a:t>رونق تولید داخلی و افزایش فرصت­های اشتغال پایدار</a:t>
          </a:r>
          <a:endParaRPr lang="en-US" dirty="0"/>
        </a:p>
      </dgm:t>
    </dgm:pt>
    <dgm:pt modelId="{F7706DF6-0742-4065-B02C-79154F4E1B8A}" type="parTrans" cxnId="{7FB7BC27-1D5B-4FDA-BD2E-F51A3477AD0C}">
      <dgm:prSet/>
      <dgm:spPr/>
      <dgm:t>
        <a:bodyPr/>
        <a:lstStyle/>
        <a:p>
          <a:endParaRPr lang="en-US"/>
        </a:p>
      </dgm:t>
    </dgm:pt>
    <dgm:pt modelId="{9C08DB6E-BB40-495B-9454-D6D512D5602F}" type="sibTrans" cxnId="{7FB7BC27-1D5B-4FDA-BD2E-F51A3477AD0C}">
      <dgm:prSet/>
      <dgm:spPr/>
      <dgm:t>
        <a:bodyPr/>
        <a:lstStyle/>
        <a:p>
          <a:endParaRPr lang="en-US"/>
        </a:p>
      </dgm:t>
    </dgm:pt>
    <dgm:pt modelId="{29D7AA21-50E6-4C59-B6B1-48B5FBC0FBF4}">
      <dgm:prSet phldrT="[Text]"/>
      <dgm:spPr/>
      <dgm:t>
        <a:bodyPr/>
        <a:lstStyle/>
        <a:p>
          <a:pPr algn="r"/>
          <a:r>
            <a:rPr lang="fa-IR" b="1" dirty="0"/>
            <a:t>تثبیت و بهبود ساختارهای تولید داخلی و پیشبرد تجارت بین منطقه­ای</a:t>
          </a:r>
          <a:endParaRPr lang="en-US" dirty="0"/>
        </a:p>
      </dgm:t>
    </dgm:pt>
    <dgm:pt modelId="{F5C23AD5-DF86-4137-8640-7E9B39877337}" type="parTrans" cxnId="{D58D956B-2C2C-4672-82F1-ED13BD38D1CC}">
      <dgm:prSet/>
      <dgm:spPr/>
      <dgm:t>
        <a:bodyPr/>
        <a:lstStyle/>
        <a:p>
          <a:endParaRPr lang="en-US"/>
        </a:p>
      </dgm:t>
    </dgm:pt>
    <dgm:pt modelId="{3A3BE6D4-A39A-496E-AEFD-91BE09DCB987}" type="sibTrans" cxnId="{D58D956B-2C2C-4672-82F1-ED13BD38D1CC}">
      <dgm:prSet/>
      <dgm:spPr/>
      <dgm:t>
        <a:bodyPr/>
        <a:lstStyle/>
        <a:p>
          <a:endParaRPr lang="en-US"/>
        </a:p>
      </dgm:t>
    </dgm:pt>
    <dgm:pt modelId="{686E70FD-4095-4E16-9DD3-6040FE07679B}">
      <dgm:prSet/>
      <dgm:spPr/>
      <dgm:t>
        <a:bodyPr/>
        <a:lstStyle/>
        <a:p>
          <a:pPr algn="r" rtl="1">
            <a:buFont typeface="+mj-lt"/>
            <a:buAutoNum type="arabicPeriod"/>
          </a:pPr>
          <a:r>
            <a:rPr lang="fa-IR" b="1" dirty="0"/>
            <a:t>توسعه رفاه اقتصادی در منطقه و کاهش فقر</a:t>
          </a:r>
          <a:endParaRPr lang="en-US" dirty="0"/>
        </a:p>
      </dgm:t>
    </dgm:pt>
    <dgm:pt modelId="{7C34CB4B-676A-406C-AD85-A2D1BA27661F}" type="parTrans" cxnId="{76FFC068-08C7-4BD6-BA80-79FA6714B4BF}">
      <dgm:prSet/>
      <dgm:spPr/>
      <dgm:t>
        <a:bodyPr/>
        <a:lstStyle/>
        <a:p>
          <a:endParaRPr lang="en-US"/>
        </a:p>
      </dgm:t>
    </dgm:pt>
    <dgm:pt modelId="{6ECE261E-051E-485E-9EEF-A6E7C5A5003D}" type="sibTrans" cxnId="{76FFC068-08C7-4BD6-BA80-79FA6714B4BF}">
      <dgm:prSet/>
      <dgm:spPr/>
      <dgm:t>
        <a:bodyPr/>
        <a:lstStyle/>
        <a:p>
          <a:endParaRPr lang="en-US"/>
        </a:p>
      </dgm:t>
    </dgm:pt>
    <dgm:pt modelId="{3CFFD7A0-A07A-4822-A558-BC023707EDE4}">
      <dgm:prSet/>
      <dgm:spPr/>
      <dgm:t>
        <a:bodyPr/>
        <a:lstStyle/>
        <a:p>
          <a:pPr algn="r" rtl="1">
            <a:buFont typeface="+mj-lt"/>
            <a:buAutoNum type="arabicPeriod"/>
          </a:pPr>
          <a:r>
            <a:rPr lang="fa-IR" b="1" dirty="0"/>
            <a:t>بسترسازی برای سرمایه­گذاری و استفاده موثر از پتانسیل های کشاورزی و صنعتی منطقه­ای</a:t>
          </a:r>
          <a:endParaRPr lang="en-US" dirty="0"/>
        </a:p>
      </dgm:t>
    </dgm:pt>
    <dgm:pt modelId="{D1D830CE-386D-462B-A040-C3DEC6747A43}" type="parTrans" cxnId="{7146CEAD-AFB1-4887-BE11-9660849AF975}">
      <dgm:prSet/>
      <dgm:spPr/>
      <dgm:t>
        <a:bodyPr/>
        <a:lstStyle/>
        <a:p>
          <a:endParaRPr lang="en-US"/>
        </a:p>
      </dgm:t>
    </dgm:pt>
    <dgm:pt modelId="{5E360F41-32EB-4C51-A473-BDF8C34C53F8}" type="sibTrans" cxnId="{7146CEAD-AFB1-4887-BE11-9660849AF975}">
      <dgm:prSet/>
      <dgm:spPr/>
      <dgm:t>
        <a:bodyPr/>
        <a:lstStyle/>
        <a:p>
          <a:endParaRPr lang="en-US"/>
        </a:p>
      </dgm:t>
    </dgm:pt>
    <dgm:pt modelId="{44FC02E0-7B54-4356-A5CE-7171CFE19A5E}">
      <dgm:prSet/>
      <dgm:spPr/>
      <dgm:t>
        <a:bodyPr/>
        <a:lstStyle/>
        <a:p>
          <a:pPr algn="r" rtl="1">
            <a:buFont typeface="+mj-lt"/>
            <a:buAutoNum type="arabicPeriod"/>
          </a:pPr>
          <a:r>
            <a:rPr lang="fa-IR" b="1" dirty="0"/>
            <a:t>ایجاد ساختارها و نهادهای تسهیل­گر در راستای افزایش کارایی و اثربخشی بنگاه­های فعال در خوشه های منطقه­ای</a:t>
          </a:r>
          <a:endParaRPr lang="en-US" dirty="0"/>
        </a:p>
      </dgm:t>
    </dgm:pt>
    <dgm:pt modelId="{205FDFD2-C0E1-460D-8328-E87B830E68EE}" type="parTrans" cxnId="{758E6124-5F15-42A1-A5A5-CF5FF553654D}">
      <dgm:prSet/>
      <dgm:spPr/>
      <dgm:t>
        <a:bodyPr/>
        <a:lstStyle/>
        <a:p>
          <a:endParaRPr lang="en-US"/>
        </a:p>
      </dgm:t>
    </dgm:pt>
    <dgm:pt modelId="{0A90AB22-5CDB-4E88-9C58-9718A9B01167}" type="sibTrans" cxnId="{758E6124-5F15-42A1-A5A5-CF5FF553654D}">
      <dgm:prSet/>
      <dgm:spPr/>
      <dgm:t>
        <a:bodyPr/>
        <a:lstStyle/>
        <a:p>
          <a:endParaRPr lang="en-US"/>
        </a:p>
      </dgm:t>
    </dgm:pt>
    <dgm:pt modelId="{83249BE2-64DB-4FFC-9E87-8B1BFF030355}">
      <dgm:prSet/>
      <dgm:spPr/>
      <dgm:t>
        <a:bodyPr/>
        <a:lstStyle/>
        <a:p>
          <a:pPr algn="r" rtl="1">
            <a:buFont typeface="+mj-lt"/>
            <a:buAutoNum type="arabicPeriod"/>
          </a:pPr>
          <a:r>
            <a:rPr lang="fa-IR" b="1" dirty="0"/>
            <a:t>ارتقا ارزش افزوده محصولات در نتیجه تعمیق سطح دانش، فناوری و مهارت در بنگاه های فعال در خوشه</a:t>
          </a:r>
          <a:endParaRPr lang="en-US" dirty="0"/>
        </a:p>
      </dgm:t>
    </dgm:pt>
    <dgm:pt modelId="{C4A5C6B7-EA69-4BF9-9E19-5409B615BCCA}" type="parTrans" cxnId="{AF37E526-DEE3-4F2D-9C86-CC772E54D7C2}">
      <dgm:prSet/>
      <dgm:spPr/>
      <dgm:t>
        <a:bodyPr/>
        <a:lstStyle/>
        <a:p>
          <a:endParaRPr lang="en-US"/>
        </a:p>
      </dgm:t>
    </dgm:pt>
    <dgm:pt modelId="{DAAE3359-3402-428D-9D37-CCB714EF0AA1}" type="sibTrans" cxnId="{AF37E526-DEE3-4F2D-9C86-CC772E54D7C2}">
      <dgm:prSet/>
      <dgm:spPr/>
      <dgm:t>
        <a:bodyPr/>
        <a:lstStyle/>
        <a:p>
          <a:endParaRPr lang="en-US"/>
        </a:p>
      </dgm:t>
    </dgm:pt>
    <dgm:pt modelId="{7D8DDC38-529E-4203-9966-3BF40BB3EF9A}">
      <dgm:prSet/>
      <dgm:spPr/>
      <dgm:t>
        <a:bodyPr/>
        <a:lstStyle/>
        <a:p>
          <a:pPr algn="r" rtl="1">
            <a:buFont typeface="+mj-lt"/>
            <a:buAutoNum type="arabicPeriod"/>
          </a:pPr>
          <a:r>
            <a:rPr lang="fa-IR" b="1" dirty="0"/>
            <a:t>تقویت پیوندهای اجتماعی، تاریخی و فرهنگی بین کشورهای همسایه</a:t>
          </a:r>
          <a:endParaRPr lang="en-US" dirty="0"/>
        </a:p>
      </dgm:t>
    </dgm:pt>
    <dgm:pt modelId="{6BF4EB90-8D20-4CFF-859E-6641EFB4C7AE}" type="parTrans" cxnId="{C440E094-AC8F-4483-82B3-2A43F3423FEB}">
      <dgm:prSet/>
      <dgm:spPr/>
      <dgm:t>
        <a:bodyPr/>
        <a:lstStyle/>
        <a:p>
          <a:endParaRPr lang="en-US"/>
        </a:p>
      </dgm:t>
    </dgm:pt>
    <dgm:pt modelId="{E62B8410-EB74-480B-B71F-37AC59B15229}" type="sibTrans" cxnId="{C440E094-AC8F-4483-82B3-2A43F3423FEB}">
      <dgm:prSet/>
      <dgm:spPr/>
      <dgm:t>
        <a:bodyPr/>
        <a:lstStyle/>
        <a:p>
          <a:endParaRPr lang="en-US"/>
        </a:p>
      </dgm:t>
    </dgm:pt>
    <dgm:pt modelId="{C1E4BBD7-B594-421D-AC3F-D272890CFB2B}">
      <dgm:prSet/>
      <dgm:spPr/>
      <dgm:t>
        <a:bodyPr/>
        <a:lstStyle/>
        <a:p>
          <a:pPr algn="r" rtl="1">
            <a:buFont typeface="+mj-lt"/>
            <a:buAutoNum type="arabicPeriod"/>
          </a:pPr>
          <a:r>
            <a:rPr lang="fa-IR" b="1" dirty="0"/>
            <a:t>توسعه همکاری های مشترک در برابر گسترش چالش ها، تهدیدها و رقابت های منطقه ای</a:t>
          </a:r>
          <a:endParaRPr lang="en-US" dirty="0"/>
        </a:p>
      </dgm:t>
    </dgm:pt>
    <dgm:pt modelId="{FE0C753F-EC86-4D87-93AA-52C410E1978D}" type="parTrans" cxnId="{3397843D-FA66-4ED5-9AA5-7661B0F07B2E}">
      <dgm:prSet/>
      <dgm:spPr/>
      <dgm:t>
        <a:bodyPr/>
        <a:lstStyle/>
        <a:p>
          <a:endParaRPr lang="en-US"/>
        </a:p>
      </dgm:t>
    </dgm:pt>
    <dgm:pt modelId="{1BDE8F16-5D07-47C0-9254-97FBECA4759B}" type="sibTrans" cxnId="{3397843D-FA66-4ED5-9AA5-7661B0F07B2E}">
      <dgm:prSet/>
      <dgm:spPr/>
      <dgm:t>
        <a:bodyPr/>
        <a:lstStyle/>
        <a:p>
          <a:endParaRPr lang="en-US"/>
        </a:p>
      </dgm:t>
    </dgm:pt>
    <dgm:pt modelId="{92D285EE-090C-41E8-9558-073463AF2F43}" type="pres">
      <dgm:prSet presAssocID="{6AA9E121-8220-4331-A2E5-C07829C03C4E}" presName="vert0" presStyleCnt="0">
        <dgm:presLayoutVars>
          <dgm:dir val="rev"/>
          <dgm:animOne val="branch"/>
          <dgm:animLvl val="lvl"/>
        </dgm:presLayoutVars>
      </dgm:prSet>
      <dgm:spPr/>
    </dgm:pt>
    <dgm:pt modelId="{184D44DF-F176-4670-9FC7-DCAAC5B6952C}" type="pres">
      <dgm:prSet presAssocID="{B432E22F-5886-4980-9369-785202FA2D34}" presName="thickLine" presStyleLbl="alignNode1" presStyleIdx="0" presStyleCnt="1"/>
      <dgm:spPr/>
    </dgm:pt>
    <dgm:pt modelId="{53EDD2AA-E121-4154-90F2-7006A5A771D9}" type="pres">
      <dgm:prSet presAssocID="{B432E22F-5886-4980-9369-785202FA2D34}" presName="horz1" presStyleCnt="0"/>
      <dgm:spPr/>
    </dgm:pt>
    <dgm:pt modelId="{FFD78E83-B4A3-4AFE-B300-B4BD387E7B9D}" type="pres">
      <dgm:prSet presAssocID="{B432E22F-5886-4980-9369-785202FA2D34}" presName="tx1" presStyleLbl="revTx" presStyleIdx="0" presStyleCnt="9"/>
      <dgm:spPr/>
    </dgm:pt>
    <dgm:pt modelId="{80843B89-B23D-41F0-BCF1-47EE340F0832}" type="pres">
      <dgm:prSet presAssocID="{B432E22F-5886-4980-9369-785202FA2D34}" presName="vert1" presStyleCnt="0"/>
      <dgm:spPr/>
    </dgm:pt>
    <dgm:pt modelId="{DBDC8AF5-3BF8-40CD-9A79-C3299B4CC6FD}" type="pres">
      <dgm:prSet presAssocID="{72B99BC7-4C37-4003-A152-2FA95B8E93A4}" presName="vertSpace2a" presStyleCnt="0"/>
      <dgm:spPr/>
    </dgm:pt>
    <dgm:pt modelId="{BD128641-4505-438C-A03F-16A2D2120CB5}" type="pres">
      <dgm:prSet presAssocID="{72B99BC7-4C37-4003-A152-2FA95B8E93A4}" presName="horz2" presStyleCnt="0"/>
      <dgm:spPr/>
    </dgm:pt>
    <dgm:pt modelId="{DBD9D093-C228-4D53-8E39-87B9F6113F19}" type="pres">
      <dgm:prSet presAssocID="{72B99BC7-4C37-4003-A152-2FA95B8E93A4}" presName="horzSpace2" presStyleCnt="0"/>
      <dgm:spPr/>
    </dgm:pt>
    <dgm:pt modelId="{A137BF90-2A70-43F9-8847-97063C09C790}" type="pres">
      <dgm:prSet presAssocID="{72B99BC7-4C37-4003-A152-2FA95B8E93A4}" presName="tx2" presStyleLbl="revTx" presStyleIdx="1" presStyleCnt="9"/>
      <dgm:spPr/>
    </dgm:pt>
    <dgm:pt modelId="{03F276C0-5B56-4077-B6D4-B0C303CCCC28}" type="pres">
      <dgm:prSet presAssocID="{72B99BC7-4C37-4003-A152-2FA95B8E93A4}" presName="vert2" presStyleCnt="0"/>
      <dgm:spPr/>
    </dgm:pt>
    <dgm:pt modelId="{0627716F-B472-4A4A-93F0-5E2CAEDBFDF7}" type="pres">
      <dgm:prSet presAssocID="{72B99BC7-4C37-4003-A152-2FA95B8E93A4}" presName="thinLine2b" presStyleLbl="callout" presStyleIdx="0" presStyleCnt="8"/>
      <dgm:spPr/>
    </dgm:pt>
    <dgm:pt modelId="{BE9744A1-6AEE-4C88-933B-3B1BCE1312B3}" type="pres">
      <dgm:prSet presAssocID="{72B99BC7-4C37-4003-A152-2FA95B8E93A4}" presName="vertSpace2b" presStyleCnt="0"/>
      <dgm:spPr/>
    </dgm:pt>
    <dgm:pt modelId="{E15A463D-680C-4B5F-857D-383E90831BBD}" type="pres">
      <dgm:prSet presAssocID="{686E70FD-4095-4E16-9DD3-6040FE07679B}" presName="horz2" presStyleCnt="0"/>
      <dgm:spPr/>
    </dgm:pt>
    <dgm:pt modelId="{E9D91C08-717B-4C69-80C7-7A72EF2DE159}" type="pres">
      <dgm:prSet presAssocID="{686E70FD-4095-4E16-9DD3-6040FE07679B}" presName="horzSpace2" presStyleCnt="0"/>
      <dgm:spPr/>
    </dgm:pt>
    <dgm:pt modelId="{DD3BDE12-5DD5-4BE5-8C74-96CDA05FD55B}" type="pres">
      <dgm:prSet presAssocID="{686E70FD-4095-4E16-9DD3-6040FE07679B}" presName="tx2" presStyleLbl="revTx" presStyleIdx="2" presStyleCnt="9"/>
      <dgm:spPr/>
    </dgm:pt>
    <dgm:pt modelId="{E3C72B49-4617-459B-920E-A20FC4C26534}" type="pres">
      <dgm:prSet presAssocID="{686E70FD-4095-4E16-9DD3-6040FE07679B}" presName="vert2" presStyleCnt="0"/>
      <dgm:spPr/>
    </dgm:pt>
    <dgm:pt modelId="{1CE84E07-744E-4A56-8B55-EE339185C7AF}" type="pres">
      <dgm:prSet presAssocID="{686E70FD-4095-4E16-9DD3-6040FE07679B}" presName="thinLine2b" presStyleLbl="callout" presStyleIdx="1" presStyleCnt="8"/>
      <dgm:spPr/>
    </dgm:pt>
    <dgm:pt modelId="{E7230EEE-91DA-4F89-94CE-7DE4DB7153A0}" type="pres">
      <dgm:prSet presAssocID="{686E70FD-4095-4E16-9DD3-6040FE07679B}" presName="vertSpace2b" presStyleCnt="0"/>
      <dgm:spPr/>
    </dgm:pt>
    <dgm:pt modelId="{90F81FA1-7AA9-4ACA-A3C2-D7611A836E50}" type="pres">
      <dgm:prSet presAssocID="{3CFFD7A0-A07A-4822-A558-BC023707EDE4}" presName="horz2" presStyleCnt="0"/>
      <dgm:spPr/>
    </dgm:pt>
    <dgm:pt modelId="{2CE5AFA2-E440-452F-B834-BCC9CCE44D16}" type="pres">
      <dgm:prSet presAssocID="{3CFFD7A0-A07A-4822-A558-BC023707EDE4}" presName="horzSpace2" presStyleCnt="0"/>
      <dgm:spPr/>
    </dgm:pt>
    <dgm:pt modelId="{0912561A-3B2E-4E84-8765-2CE62843D131}" type="pres">
      <dgm:prSet presAssocID="{3CFFD7A0-A07A-4822-A558-BC023707EDE4}" presName="tx2" presStyleLbl="revTx" presStyleIdx="3" presStyleCnt="9"/>
      <dgm:spPr/>
    </dgm:pt>
    <dgm:pt modelId="{4F71301F-9F2F-4258-A854-B0EC6FB79DB9}" type="pres">
      <dgm:prSet presAssocID="{3CFFD7A0-A07A-4822-A558-BC023707EDE4}" presName="vert2" presStyleCnt="0"/>
      <dgm:spPr/>
    </dgm:pt>
    <dgm:pt modelId="{FEEA9E1D-D0F6-47B2-ADC9-7B4294BFCA14}" type="pres">
      <dgm:prSet presAssocID="{3CFFD7A0-A07A-4822-A558-BC023707EDE4}" presName="thinLine2b" presStyleLbl="callout" presStyleIdx="2" presStyleCnt="8"/>
      <dgm:spPr/>
    </dgm:pt>
    <dgm:pt modelId="{6D2F9FDC-4B9B-4825-9C40-CC4798093FAB}" type="pres">
      <dgm:prSet presAssocID="{3CFFD7A0-A07A-4822-A558-BC023707EDE4}" presName="vertSpace2b" presStyleCnt="0"/>
      <dgm:spPr/>
    </dgm:pt>
    <dgm:pt modelId="{A9CE8F62-1B17-4B47-8BEA-18A0A307EDD9}" type="pres">
      <dgm:prSet presAssocID="{44FC02E0-7B54-4356-A5CE-7171CFE19A5E}" presName="horz2" presStyleCnt="0"/>
      <dgm:spPr/>
    </dgm:pt>
    <dgm:pt modelId="{65FF5428-867B-4A2D-83B1-08775C93366E}" type="pres">
      <dgm:prSet presAssocID="{44FC02E0-7B54-4356-A5CE-7171CFE19A5E}" presName="horzSpace2" presStyleCnt="0"/>
      <dgm:spPr/>
    </dgm:pt>
    <dgm:pt modelId="{95F18F9E-9710-4F97-A99C-FBD8CE93D2BF}" type="pres">
      <dgm:prSet presAssocID="{44FC02E0-7B54-4356-A5CE-7171CFE19A5E}" presName="tx2" presStyleLbl="revTx" presStyleIdx="4" presStyleCnt="9"/>
      <dgm:spPr/>
    </dgm:pt>
    <dgm:pt modelId="{6580AD50-6196-444D-AFC4-6DA53874040A}" type="pres">
      <dgm:prSet presAssocID="{44FC02E0-7B54-4356-A5CE-7171CFE19A5E}" presName="vert2" presStyleCnt="0"/>
      <dgm:spPr/>
    </dgm:pt>
    <dgm:pt modelId="{BC957B4E-86F1-45A7-9BF4-DBA9EAE96DEF}" type="pres">
      <dgm:prSet presAssocID="{44FC02E0-7B54-4356-A5CE-7171CFE19A5E}" presName="thinLine2b" presStyleLbl="callout" presStyleIdx="3" presStyleCnt="8"/>
      <dgm:spPr/>
    </dgm:pt>
    <dgm:pt modelId="{A2B36C00-3D7D-4911-8608-CE19ABCD8A56}" type="pres">
      <dgm:prSet presAssocID="{44FC02E0-7B54-4356-A5CE-7171CFE19A5E}" presName="vertSpace2b" presStyleCnt="0"/>
      <dgm:spPr/>
    </dgm:pt>
    <dgm:pt modelId="{8A191087-FAE0-4895-BB58-5264CDA845FB}" type="pres">
      <dgm:prSet presAssocID="{83249BE2-64DB-4FFC-9E87-8B1BFF030355}" presName="horz2" presStyleCnt="0"/>
      <dgm:spPr/>
    </dgm:pt>
    <dgm:pt modelId="{0CF6FDC4-3551-4DD7-A1B2-522495BB030A}" type="pres">
      <dgm:prSet presAssocID="{83249BE2-64DB-4FFC-9E87-8B1BFF030355}" presName="horzSpace2" presStyleCnt="0"/>
      <dgm:spPr/>
    </dgm:pt>
    <dgm:pt modelId="{77CF2D11-DBB9-4C15-A82C-CD34352EB58B}" type="pres">
      <dgm:prSet presAssocID="{83249BE2-64DB-4FFC-9E87-8B1BFF030355}" presName="tx2" presStyleLbl="revTx" presStyleIdx="5" presStyleCnt="9"/>
      <dgm:spPr/>
    </dgm:pt>
    <dgm:pt modelId="{652AAE30-7402-439F-BF7C-8959946BEF60}" type="pres">
      <dgm:prSet presAssocID="{83249BE2-64DB-4FFC-9E87-8B1BFF030355}" presName="vert2" presStyleCnt="0"/>
      <dgm:spPr/>
    </dgm:pt>
    <dgm:pt modelId="{306E1558-DEE8-4EA0-815A-2F5F3334C07B}" type="pres">
      <dgm:prSet presAssocID="{83249BE2-64DB-4FFC-9E87-8B1BFF030355}" presName="thinLine2b" presStyleLbl="callout" presStyleIdx="4" presStyleCnt="8"/>
      <dgm:spPr/>
    </dgm:pt>
    <dgm:pt modelId="{440EDB5A-6616-486F-8B02-796F3E18D7D5}" type="pres">
      <dgm:prSet presAssocID="{83249BE2-64DB-4FFC-9E87-8B1BFF030355}" presName="vertSpace2b" presStyleCnt="0"/>
      <dgm:spPr/>
    </dgm:pt>
    <dgm:pt modelId="{45A71559-A806-4B56-B0E7-6DCAB509AB62}" type="pres">
      <dgm:prSet presAssocID="{7D8DDC38-529E-4203-9966-3BF40BB3EF9A}" presName="horz2" presStyleCnt="0"/>
      <dgm:spPr/>
    </dgm:pt>
    <dgm:pt modelId="{C0F5EFB5-DCA7-438D-B043-B9F95285562C}" type="pres">
      <dgm:prSet presAssocID="{7D8DDC38-529E-4203-9966-3BF40BB3EF9A}" presName="horzSpace2" presStyleCnt="0"/>
      <dgm:spPr/>
    </dgm:pt>
    <dgm:pt modelId="{7BC9C116-3871-42C0-A472-D4C8D4E3EEF5}" type="pres">
      <dgm:prSet presAssocID="{7D8DDC38-529E-4203-9966-3BF40BB3EF9A}" presName="tx2" presStyleLbl="revTx" presStyleIdx="6" presStyleCnt="9"/>
      <dgm:spPr/>
    </dgm:pt>
    <dgm:pt modelId="{8F99415D-A4F5-4B84-BCEE-88898319AB01}" type="pres">
      <dgm:prSet presAssocID="{7D8DDC38-529E-4203-9966-3BF40BB3EF9A}" presName="vert2" presStyleCnt="0"/>
      <dgm:spPr/>
    </dgm:pt>
    <dgm:pt modelId="{7DE1B9FB-1F7C-4EA1-ACFD-0C505CFF2AFA}" type="pres">
      <dgm:prSet presAssocID="{7D8DDC38-529E-4203-9966-3BF40BB3EF9A}" presName="thinLine2b" presStyleLbl="callout" presStyleIdx="5" presStyleCnt="8"/>
      <dgm:spPr/>
    </dgm:pt>
    <dgm:pt modelId="{FD40E7FD-B18F-4115-9C8D-B34C8F2E8161}" type="pres">
      <dgm:prSet presAssocID="{7D8DDC38-529E-4203-9966-3BF40BB3EF9A}" presName="vertSpace2b" presStyleCnt="0"/>
      <dgm:spPr/>
    </dgm:pt>
    <dgm:pt modelId="{F941AC71-D3F1-45F5-A4DA-983F9D35D118}" type="pres">
      <dgm:prSet presAssocID="{C1E4BBD7-B594-421D-AC3F-D272890CFB2B}" presName="horz2" presStyleCnt="0"/>
      <dgm:spPr/>
    </dgm:pt>
    <dgm:pt modelId="{D5D1341C-AA3C-4154-B297-1F37A4D1F4BE}" type="pres">
      <dgm:prSet presAssocID="{C1E4BBD7-B594-421D-AC3F-D272890CFB2B}" presName="horzSpace2" presStyleCnt="0"/>
      <dgm:spPr/>
    </dgm:pt>
    <dgm:pt modelId="{C5E4A6B0-2EAE-48B7-A973-A65019850D03}" type="pres">
      <dgm:prSet presAssocID="{C1E4BBD7-B594-421D-AC3F-D272890CFB2B}" presName="tx2" presStyleLbl="revTx" presStyleIdx="7" presStyleCnt="9"/>
      <dgm:spPr/>
    </dgm:pt>
    <dgm:pt modelId="{96C3FB22-2646-4ABB-81C2-E9667D14EE82}" type="pres">
      <dgm:prSet presAssocID="{C1E4BBD7-B594-421D-AC3F-D272890CFB2B}" presName="vert2" presStyleCnt="0"/>
      <dgm:spPr/>
    </dgm:pt>
    <dgm:pt modelId="{7909E890-94D4-4FF6-9C79-00CFBACE9345}" type="pres">
      <dgm:prSet presAssocID="{C1E4BBD7-B594-421D-AC3F-D272890CFB2B}" presName="thinLine2b" presStyleLbl="callout" presStyleIdx="6" presStyleCnt="8"/>
      <dgm:spPr/>
    </dgm:pt>
    <dgm:pt modelId="{114A9A81-C9A1-4FCF-AF80-A05C1EDDC4B5}" type="pres">
      <dgm:prSet presAssocID="{C1E4BBD7-B594-421D-AC3F-D272890CFB2B}" presName="vertSpace2b" presStyleCnt="0"/>
      <dgm:spPr/>
    </dgm:pt>
    <dgm:pt modelId="{5F01885E-0F8C-47C0-9CB1-7FD872BF53B6}" type="pres">
      <dgm:prSet presAssocID="{29D7AA21-50E6-4C59-B6B1-48B5FBC0FBF4}" presName="horz2" presStyleCnt="0"/>
      <dgm:spPr/>
    </dgm:pt>
    <dgm:pt modelId="{BCF73171-7BC3-471B-8C7C-212CA0758228}" type="pres">
      <dgm:prSet presAssocID="{29D7AA21-50E6-4C59-B6B1-48B5FBC0FBF4}" presName="horzSpace2" presStyleCnt="0"/>
      <dgm:spPr/>
    </dgm:pt>
    <dgm:pt modelId="{E3B76FC3-00FD-4472-83FB-7E1D17200259}" type="pres">
      <dgm:prSet presAssocID="{29D7AA21-50E6-4C59-B6B1-48B5FBC0FBF4}" presName="tx2" presStyleLbl="revTx" presStyleIdx="8" presStyleCnt="9"/>
      <dgm:spPr/>
    </dgm:pt>
    <dgm:pt modelId="{7251FF70-5C9D-44CC-AE42-D5A1CF0EEB55}" type="pres">
      <dgm:prSet presAssocID="{29D7AA21-50E6-4C59-B6B1-48B5FBC0FBF4}" presName="vert2" presStyleCnt="0"/>
      <dgm:spPr/>
    </dgm:pt>
    <dgm:pt modelId="{E864BFE1-77E4-490E-B480-568318B5CD94}" type="pres">
      <dgm:prSet presAssocID="{29D7AA21-50E6-4C59-B6B1-48B5FBC0FBF4}" presName="thinLine2b" presStyleLbl="callout" presStyleIdx="7" presStyleCnt="8"/>
      <dgm:spPr/>
    </dgm:pt>
    <dgm:pt modelId="{770269ED-E3F5-4479-869D-3CA1570F130E}" type="pres">
      <dgm:prSet presAssocID="{29D7AA21-50E6-4C59-B6B1-48B5FBC0FBF4}" presName="vertSpace2b" presStyleCnt="0"/>
      <dgm:spPr/>
    </dgm:pt>
  </dgm:ptLst>
  <dgm:cxnLst>
    <dgm:cxn modelId="{758E6124-5F15-42A1-A5A5-CF5FF553654D}" srcId="{B432E22F-5886-4980-9369-785202FA2D34}" destId="{44FC02E0-7B54-4356-A5CE-7171CFE19A5E}" srcOrd="3" destOrd="0" parTransId="{205FDFD2-C0E1-460D-8328-E87B830E68EE}" sibTransId="{0A90AB22-5CDB-4E88-9C58-9718A9B01167}"/>
    <dgm:cxn modelId="{78BABE25-DA20-47FC-A673-C309049A15EF}" srcId="{6AA9E121-8220-4331-A2E5-C07829C03C4E}" destId="{B432E22F-5886-4980-9369-785202FA2D34}" srcOrd="0" destOrd="0" parTransId="{96503621-41CC-4A1F-9690-64CFBD5CA3BC}" sibTransId="{FFB15116-F034-4076-BC65-C0F9C8836730}"/>
    <dgm:cxn modelId="{AF37E526-DEE3-4F2D-9C86-CC772E54D7C2}" srcId="{B432E22F-5886-4980-9369-785202FA2D34}" destId="{83249BE2-64DB-4FFC-9E87-8B1BFF030355}" srcOrd="4" destOrd="0" parTransId="{C4A5C6B7-EA69-4BF9-9E19-5409B615BCCA}" sibTransId="{DAAE3359-3402-428D-9D37-CCB714EF0AA1}"/>
    <dgm:cxn modelId="{7FB7BC27-1D5B-4FDA-BD2E-F51A3477AD0C}" srcId="{B432E22F-5886-4980-9369-785202FA2D34}" destId="{72B99BC7-4C37-4003-A152-2FA95B8E93A4}" srcOrd="0" destOrd="0" parTransId="{F7706DF6-0742-4065-B02C-79154F4E1B8A}" sibTransId="{9C08DB6E-BB40-495B-9454-D6D512D5602F}"/>
    <dgm:cxn modelId="{89D8A330-4D17-40D2-A3DC-3899D9B2A145}" type="presOf" srcId="{B432E22F-5886-4980-9369-785202FA2D34}" destId="{FFD78E83-B4A3-4AFE-B300-B4BD387E7B9D}" srcOrd="0" destOrd="0" presId="urn:microsoft.com/office/officeart/2008/layout/LinedList"/>
    <dgm:cxn modelId="{3397843D-FA66-4ED5-9AA5-7661B0F07B2E}" srcId="{B432E22F-5886-4980-9369-785202FA2D34}" destId="{C1E4BBD7-B594-421D-AC3F-D272890CFB2B}" srcOrd="6" destOrd="0" parTransId="{FE0C753F-EC86-4D87-93AA-52C410E1978D}" sibTransId="{1BDE8F16-5D07-47C0-9254-97FBECA4759B}"/>
    <dgm:cxn modelId="{72747164-275F-4B2D-B005-3EDA3A633687}" type="presOf" srcId="{686E70FD-4095-4E16-9DD3-6040FE07679B}" destId="{DD3BDE12-5DD5-4BE5-8C74-96CDA05FD55B}" srcOrd="0" destOrd="0" presId="urn:microsoft.com/office/officeart/2008/layout/LinedList"/>
    <dgm:cxn modelId="{76FFC068-08C7-4BD6-BA80-79FA6714B4BF}" srcId="{B432E22F-5886-4980-9369-785202FA2D34}" destId="{686E70FD-4095-4E16-9DD3-6040FE07679B}" srcOrd="1" destOrd="0" parTransId="{7C34CB4B-676A-406C-AD85-A2D1BA27661F}" sibTransId="{6ECE261E-051E-485E-9EEF-A6E7C5A5003D}"/>
    <dgm:cxn modelId="{D58D956B-2C2C-4672-82F1-ED13BD38D1CC}" srcId="{B432E22F-5886-4980-9369-785202FA2D34}" destId="{29D7AA21-50E6-4C59-B6B1-48B5FBC0FBF4}" srcOrd="7" destOrd="0" parTransId="{F5C23AD5-DF86-4137-8640-7E9B39877337}" sibTransId="{3A3BE6D4-A39A-496E-AEFD-91BE09DCB987}"/>
    <dgm:cxn modelId="{D5C1C870-5268-4C53-9F50-D6B109E657B5}" type="presOf" srcId="{72B99BC7-4C37-4003-A152-2FA95B8E93A4}" destId="{A137BF90-2A70-43F9-8847-97063C09C790}" srcOrd="0" destOrd="0" presId="urn:microsoft.com/office/officeart/2008/layout/LinedList"/>
    <dgm:cxn modelId="{2B0A525A-E69A-4CB3-8DC3-4BDCB79900CC}" type="presOf" srcId="{C1E4BBD7-B594-421D-AC3F-D272890CFB2B}" destId="{C5E4A6B0-2EAE-48B7-A973-A65019850D03}" srcOrd="0" destOrd="0" presId="urn:microsoft.com/office/officeart/2008/layout/LinedList"/>
    <dgm:cxn modelId="{34C40180-268D-4630-8743-9025C648F9C1}" type="presOf" srcId="{29D7AA21-50E6-4C59-B6B1-48B5FBC0FBF4}" destId="{E3B76FC3-00FD-4472-83FB-7E1D17200259}" srcOrd="0" destOrd="0" presId="urn:microsoft.com/office/officeart/2008/layout/LinedList"/>
    <dgm:cxn modelId="{C440E094-AC8F-4483-82B3-2A43F3423FEB}" srcId="{B432E22F-5886-4980-9369-785202FA2D34}" destId="{7D8DDC38-529E-4203-9966-3BF40BB3EF9A}" srcOrd="5" destOrd="0" parTransId="{6BF4EB90-8D20-4CFF-859E-6641EFB4C7AE}" sibTransId="{E62B8410-EB74-480B-B71F-37AC59B15229}"/>
    <dgm:cxn modelId="{7146CEAD-AFB1-4887-BE11-9660849AF975}" srcId="{B432E22F-5886-4980-9369-785202FA2D34}" destId="{3CFFD7A0-A07A-4822-A558-BC023707EDE4}" srcOrd="2" destOrd="0" parTransId="{D1D830CE-386D-462B-A040-C3DEC6747A43}" sibTransId="{5E360F41-32EB-4C51-A473-BDF8C34C53F8}"/>
    <dgm:cxn modelId="{53593AB4-869C-4329-8A8F-64E37D35E775}" type="presOf" srcId="{3CFFD7A0-A07A-4822-A558-BC023707EDE4}" destId="{0912561A-3B2E-4E84-8765-2CE62843D131}" srcOrd="0" destOrd="0" presId="urn:microsoft.com/office/officeart/2008/layout/LinedList"/>
    <dgm:cxn modelId="{77A4D1BA-D7C7-4BE3-B21E-E30180D5786F}" type="presOf" srcId="{44FC02E0-7B54-4356-A5CE-7171CFE19A5E}" destId="{95F18F9E-9710-4F97-A99C-FBD8CE93D2BF}" srcOrd="0" destOrd="0" presId="urn:microsoft.com/office/officeart/2008/layout/LinedList"/>
    <dgm:cxn modelId="{98295FDE-E9DC-4561-A1FE-18EFF42CAC8B}" type="presOf" srcId="{7D8DDC38-529E-4203-9966-3BF40BB3EF9A}" destId="{7BC9C116-3871-42C0-A472-D4C8D4E3EEF5}" srcOrd="0" destOrd="0" presId="urn:microsoft.com/office/officeart/2008/layout/LinedList"/>
    <dgm:cxn modelId="{26BA55E3-D266-4280-98E0-B7F3A2F15CF9}" type="presOf" srcId="{83249BE2-64DB-4FFC-9E87-8B1BFF030355}" destId="{77CF2D11-DBB9-4C15-A82C-CD34352EB58B}" srcOrd="0" destOrd="0" presId="urn:microsoft.com/office/officeart/2008/layout/LinedList"/>
    <dgm:cxn modelId="{66DAFDFC-E663-49E1-B305-5E4651E054AE}" type="presOf" srcId="{6AA9E121-8220-4331-A2E5-C07829C03C4E}" destId="{92D285EE-090C-41E8-9558-073463AF2F43}" srcOrd="0" destOrd="0" presId="urn:microsoft.com/office/officeart/2008/layout/LinedList"/>
    <dgm:cxn modelId="{F4740031-EF5F-4706-808E-3125CD1CAA5B}" type="presParOf" srcId="{92D285EE-090C-41E8-9558-073463AF2F43}" destId="{184D44DF-F176-4670-9FC7-DCAAC5B6952C}" srcOrd="0" destOrd="0" presId="urn:microsoft.com/office/officeart/2008/layout/LinedList"/>
    <dgm:cxn modelId="{0BB05A3C-BECA-46BF-BA3D-BD40DE1E4C10}" type="presParOf" srcId="{92D285EE-090C-41E8-9558-073463AF2F43}" destId="{53EDD2AA-E121-4154-90F2-7006A5A771D9}" srcOrd="1" destOrd="0" presId="urn:microsoft.com/office/officeart/2008/layout/LinedList"/>
    <dgm:cxn modelId="{828F7185-24F5-436C-AF7C-5968CC760FF3}" type="presParOf" srcId="{53EDD2AA-E121-4154-90F2-7006A5A771D9}" destId="{FFD78E83-B4A3-4AFE-B300-B4BD387E7B9D}" srcOrd="0" destOrd="0" presId="urn:microsoft.com/office/officeart/2008/layout/LinedList"/>
    <dgm:cxn modelId="{C87AE54B-FFDD-4AE2-866A-98A4E8D991F6}" type="presParOf" srcId="{53EDD2AA-E121-4154-90F2-7006A5A771D9}" destId="{80843B89-B23D-41F0-BCF1-47EE340F0832}" srcOrd="1" destOrd="0" presId="urn:microsoft.com/office/officeart/2008/layout/LinedList"/>
    <dgm:cxn modelId="{95AD3F01-CD3F-44CC-9E18-30C1A7FAC03F}" type="presParOf" srcId="{80843B89-B23D-41F0-BCF1-47EE340F0832}" destId="{DBDC8AF5-3BF8-40CD-9A79-C3299B4CC6FD}" srcOrd="0" destOrd="0" presId="urn:microsoft.com/office/officeart/2008/layout/LinedList"/>
    <dgm:cxn modelId="{F63EB803-FEDC-4854-BE94-64F693F0BCBD}" type="presParOf" srcId="{80843B89-B23D-41F0-BCF1-47EE340F0832}" destId="{BD128641-4505-438C-A03F-16A2D2120CB5}" srcOrd="1" destOrd="0" presId="urn:microsoft.com/office/officeart/2008/layout/LinedList"/>
    <dgm:cxn modelId="{0AAF2C3B-97CD-41F2-822B-F6FEB4946AA2}" type="presParOf" srcId="{BD128641-4505-438C-A03F-16A2D2120CB5}" destId="{DBD9D093-C228-4D53-8E39-87B9F6113F19}" srcOrd="0" destOrd="0" presId="urn:microsoft.com/office/officeart/2008/layout/LinedList"/>
    <dgm:cxn modelId="{9C90400A-DD26-46A9-935A-5A52A020DA23}" type="presParOf" srcId="{BD128641-4505-438C-A03F-16A2D2120CB5}" destId="{A137BF90-2A70-43F9-8847-97063C09C790}" srcOrd="1" destOrd="0" presId="urn:microsoft.com/office/officeart/2008/layout/LinedList"/>
    <dgm:cxn modelId="{EE2B9FC7-635F-4FC4-AA91-9856D90C1B18}" type="presParOf" srcId="{BD128641-4505-438C-A03F-16A2D2120CB5}" destId="{03F276C0-5B56-4077-B6D4-B0C303CCCC28}" srcOrd="2" destOrd="0" presId="urn:microsoft.com/office/officeart/2008/layout/LinedList"/>
    <dgm:cxn modelId="{FAE52628-C99C-44F6-89BF-2061228344F5}" type="presParOf" srcId="{80843B89-B23D-41F0-BCF1-47EE340F0832}" destId="{0627716F-B472-4A4A-93F0-5E2CAEDBFDF7}" srcOrd="2" destOrd="0" presId="urn:microsoft.com/office/officeart/2008/layout/LinedList"/>
    <dgm:cxn modelId="{5FE34373-8576-421B-8379-5FBB50A89199}" type="presParOf" srcId="{80843B89-B23D-41F0-BCF1-47EE340F0832}" destId="{BE9744A1-6AEE-4C88-933B-3B1BCE1312B3}" srcOrd="3" destOrd="0" presId="urn:microsoft.com/office/officeart/2008/layout/LinedList"/>
    <dgm:cxn modelId="{29939479-F6AF-46CE-99A0-235C8181738E}" type="presParOf" srcId="{80843B89-B23D-41F0-BCF1-47EE340F0832}" destId="{E15A463D-680C-4B5F-857D-383E90831BBD}" srcOrd="4" destOrd="0" presId="urn:microsoft.com/office/officeart/2008/layout/LinedList"/>
    <dgm:cxn modelId="{4EEBD17C-EEBF-4ECF-81F7-8871434480A0}" type="presParOf" srcId="{E15A463D-680C-4B5F-857D-383E90831BBD}" destId="{E9D91C08-717B-4C69-80C7-7A72EF2DE159}" srcOrd="0" destOrd="0" presId="urn:microsoft.com/office/officeart/2008/layout/LinedList"/>
    <dgm:cxn modelId="{A90F9DF3-676E-404A-9B03-F9915E30FC7E}" type="presParOf" srcId="{E15A463D-680C-4B5F-857D-383E90831BBD}" destId="{DD3BDE12-5DD5-4BE5-8C74-96CDA05FD55B}" srcOrd="1" destOrd="0" presId="urn:microsoft.com/office/officeart/2008/layout/LinedList"/>
    <dgm:cxn modelId="{E26A71F1-1DBB-4E17-BCA5-4BCEE2FD1ECF}" type="presParOf" srcId="{E15A463D-680C-4B5F-857D-383E90831BBD}" destId="{E3C72B49-4617-459B-920E-A20FC4C26534}" srcOrd="2" destOrd="0" presId="urn:microsoft.com/office/officeart/2008/layout/LinedList"/>
    <dgm:cxn modelId="{D0F916B7-E766-49C4-B749-8CB2FCD9869C}" type="presParOf" srcId="{80843B89-B23D-41F0-BCF1-47EE340F0832}" destId="{1CE84E07-744E-4A56-8B55-EE339185C7AF}" srcOrd="5" destOrd="0" presId="urn:microsoft.com/office/officeart/2008/layout/LinedList"/>
    <dgm:cxn modelId="{450E8D17-81CC-4A78-801F-C8F5D10A9216}" type="presParOf" srcId="{80843B89-B23D-41F0-BCF1-47EE340F0832}" destId="{E7230EEE-91DA-4F89-94CE-7DE4DB7153A0}" srcOrd="6" destOrd="0" presId="urn:microsoft.com/office/officeart/2008/layout/LinedList"/>
    <dgm:cxn modelId="{E066CEA7-7ECE-4776-B440-B258AE6ED665}" type="presParOf" srcId="{80843B89-B23D-41F0-BCF1-47EE340F0832}" destId="{90F81FA1-7AA9-4ACA-A3C2-D7611A836E50}" srcOrd="7" destOrd="0" presId="urn:microsoft.com/office/officeart/2008/layout/LinedList"/>
    <dgm:cxn modelId="{07E3AB0D-6DB4-44EE-A92C-44B977D6082E}" type="presParOf" srcId="{90F81FA1-7AA9-4ACA-A3C2-D7611A836E50}" destId="{2CE5AFA2-E440-452F-B834-BCC9CCE44D16}" srcOrd="0" destOrd="0" presId="urn:microsoft.com/office/officeart/2008/layout/LinedList"/>
    <dgm:cxn modelId="{53B956FE-BAFD-44CD-8D47-DC68A0D9B374}" type="presParOf" srcId="{90F81FA1-7AA9-4ACA-A3C2-D7611A836E50}" destId="{0912561A-3B2E-4E84-8765-2CE62843D131}" srcOrd="1" destOrd="0" presId="urn:microsoft.com/office/officeart/2008/layout/LinedList"/>
    <dgm:cxn modelId="{BAE7FA29-A38B-451F-847A-EF6E393DBF44}" type="presParOf" srcId="{90F81FA1-7AA9-4ACA-A3C2-D7611A836E50}" destId="{4F71301F-9F2F-4258-A854-B0EC6FB79DB9}" srcOrd="2" destOrd="0" presId="urn:microsoft.com/office/officeart/2008/layout/LinedList"/>
    <dgm:cxn modelId="{CC06BAC7-D02E-4CAE-81FC-6B9F40BCF9DC}" type="presParOf" srcId="{80843B89-B23D-41F0-BCF1-47EE340F0832}" destId="{FEEA9E1D-D0F6-47B2-ADC9-7B4294BFCA14}" srcOrd="8" destOrd="0" presId="urn:microsoft.com/office/officeart/2008/layout/LinedList"/>
    <dgm:cxn modelId="{454F3239-7353-4DB0-B5CB-338216BF359C}" type="presParOf" srcId="{80843B89-B23D-41F0-BCF1-47EE340F0832}" destId="{6D2F9FDC-4B9B-4825-9C40-CC4798093FAB}" srcOrd="9" destOrd="0" presId="urn:microsoft.com/office/officeart/2008/layout/LinedList"/>
    <dgm:cxn modelId="{DD41F8D1-BCDA-4EDC-B6A5-893DAE22F4A5}" type="presParOf" srcId="{80843B89-B23D-41F0-BCF1-47EE340F0832}" destId="{A9CE8F62-1B17-4B47-8BEA-18A0A307EDD9}" srcOrd="10" destOrd="0" presId="urn:microsoft.com/office/officeart/2008/layout/LinedList"/>
    <dgm:cxn modelId="{2A716862-4359-46DA-BD21-5C598D40952F}" type="presParOf" srcId="{A9CE8F62-1B17-4B47-8BEA-18A0A307EDD9}" destId="{65FF5428-867B-4A2D-83B1-08775C93366E}" srcOrd="0" destOrd="0" presId="urn:microsoft.com/office/officeart/2008/layout/LinedList"/>
    <dgm:cxn modelId="{09C33E97-A4B9-43AF-988D-5F0FEF104253}" type="presParOf" srcId="{A9CE8F62-1B17-4B47-8BEA-18A0A307EDD9}" destId="{95F18F9E-9710-4F97-A99C-FBD8CE93D2BF}" srcOrd="1" destOrd="0" presId="urn:microsoft.com/office/officeart/2008/layout/LinedList"/>
    <dgm:cxn modelId="{51D24DBA-49F6-40F8-8244-EB578993CFDC}" type="presParOf" srcId="{A9CE8F62-1B17-4B47-8BEA-18A0A307EDD9}" destId="{6580AD50-6196-444D-AFC4-6DA53874040A}" srcOrd="2" destOrd="0" presId="urn:microsoft.com/office/officeart/2008/layout/LinedList"/>
    <dgm:cxn modelId="{023FE6C9-A69A-417C-B9BC-FE487FEBAB1B}" type="presParOf" srcId="{80843B89-B23D-41F0-BCF1-47EE340F0832}" destId="{BC957B4E-86F1-45A7-9BF4-DBA9EAE96DEF}" srcOrd="11" destOrd="0" presId="urn:microsoft.com/office/officeart/2008/layout/LinedList"/>
    <dgm:cxn modelId="{6CB4C4ED-B909-4D82-9275-CD6849BEA23C}" type="presParOf" srcId="{80843B89-B23D-41F0-BCF1-47EE340F0832}" destId="{A2B36C00-3D7D-4911-8608-CE19ABCD8A56}" srcOrd="12" destOrd="0" presId="urn:microsoft.com/office/officeart/2008/layout/LinedList"/>
    <dgm:cxn modelId="{579C3988-2841-413E-B511-9712B408FC49}" type="presParOf" srcId="{80843B89-B23D-41F0-BCF1-47EE340F0832}" destId="{8A191087-FAE0-4895-BB58-5264CDA845FB}" srcOrd="13" destOrd="0" presId="urn:microsoft.com/office/officeart/2008/layout/LinedList"/>
    <dgm:cxn modelId="{8F427B70-250D-44F4-AA85-495033D7035B}" type="presParOf" srcId="{8A191087-FAE0-4895-BB58-5264CDA845FB}" destId="{0CF6FDC4-3551-4DD7-A1B2-522495BB030A}" srcOrd="0" destOrd="0" presId="urn:microsoft.com/office/officeart/2008/layout/LinedList"/>
    <dgm:cxn modelId="{39AD33F0-8D2F-4482-B98C-12FEB35D7A11}" type="presParOf" srcId="{8A191087-FAE0-4895-BB58-5264CDA845FB}" destId="{77CF2D11-DBB9-4C15-A82C-CD34352EB58B}" srcOrd="1" destOrd="0" presId="urn:microsoft.com/office/officeart/2008/layout/LinedList"/>
    <dgm:cxn modelId="{CF336472-2287-4AAA-A60A-23BF7F27AB76}" type="presParOf" srcId="{8A191087-FAE0-4895-BB58-5264CDA845FB}" destId="{652AAE30-7402-439F-BF7C-8959946BEF60}" srcOrd="2" destOrd="0" presId="urn:microsoft.com/office/officeart/2008/layout/LinedList"/>
    <dgm:cxn modelId="{3DAEF9DF-98CB-4607-BE91-1D0D1C7D0B3F}" type="presParOf" srcId="{80843B89-B23D-41F0-BCF1-47EE340F0832}" destId="{306E1558-DEE8-4EA0-815A-2F5F3334C07B}" srcOrd="14" destOrd="0" presId="urn:microsoft.com/office/officeart/2008/layout/LinedList"/>
    <dgm:cxn modelId="{B0A5FD71-D6B5-448F-9EE0-B91EFBDCF528}" type="presParOf" srcId="{80843B89-B23D-41F0-BCF1-47EE340F0832}" destId="{440EDB5A-6616-486F-8B02-796F3E18D7D5}" srcOrd="15" destOrd="0" presId="urn:microsoft.com/office/officeart/2008/layout/LinedList"/>
    <dgm:cxn modelId="{A09BC8DE-2894-423B-A79C-4679225E8C52}" type="presParOf" srcId="{80843B89-B23D-41F0-BCF1-47EE340F0832}" destId="{45A71559-A806-4B56-B0E7-6DCAB509AB62}" srcOrd="16" destOrd="0" presId="urn:microsoft.com/office/officeart/2008/layout/LinedList"/>
    <dgm:cxn modelId="{F5D13FFD-8313-458D-93E8-59209265AFC9}" type="presParOf" srcId="{45A71559-A806-4B56-B0E7-6DCAB509AB62}" destId="{C0F5EFB5-DCA7-438D-B043-B9F95285562C}" srcOrd="0" destOrd="0" presId="urn:microsoft.com/office/officeart/2008/layout/LinedList"/>
    <dgm:cxn modelId="{4776C1D1-AE5E-4CFF-A08B-99B290A3B810}" type="presParOf" srcId="{45A71559-A806-4B56-B0E7-6DCAB509AB62}" destId="{7BC9C116-3871-42C0-A472-D4C8D4E3EEF5}" srcOrd="1" destOrd="0" presId="urn:microsoft.com/office/officeart/2008/layout/LinedList"/>
    <dgm:cxn modelId="{3A413D41-C817-4F54-B440-A5183169B099}" type="presParOf" srcId="{45A71559-A806-4B56-B0E7-6DCAB509AB62}" destId="{8F99415D-A4F5-4B84-BCEE-88898319AB01}" srcOrd="2" destOrd="0" presId="urn:microsoft.com/office/officeart/2008/layout/LinedList"/>
    <dgm:cxn modelId="{41EDA672-F500-466B-81D4-343EBCDE8363}" type="presParOf" srcId="{80843B89-B23D-41F0-BCF1-47EE340F0832}" destId="{7DE1B9FB-1F7C-4EA1-ACFD-0C505CFF2AFA}" srcOrd="17" destOrd="0" presId="urn:microsoft.com/office/officeart/2008/layout/LinedList"/>
    <dgm:cxn modelId="{C2B21806-B625-434C-84F8-BBFE81E05E46}" type="presParOf" srcId="{80843B89-B23D-41F0-BCF1-47EE340F0832}" destId="{FD40E7FD-B18F-4115-9C8D-B34C8F2E8161}" srcOrd="18" destOrd="0" presId="urn:microsoft.com/office/officeart/2008/layout/LinedList"/>
    <dgm:cxn modelId="{BD5EADD5-FB3F-4B4B-ABD5-6BCAE9C19D54}" type="presParOf" srcId="{80843B89-B23D-41F0-BCF1-47EE340F0832}" destId="{F941AC71-D3F1-45F5-A4DA-983F9D35D118}" srcOrd="19" destOrd="0" presId="urn:microsoft.com/office/officeart/2008/layout/LinedList"/>
    <dgm:cxn modelId="{04F46410-62AE-487B-8584-330205107816}" type="presParOf" srcId="{F941AC71-D3F1-45F5-A4DA-983F9D35D118}" destId="{D5D1341C-AA3C-4154-B297-1F37A4D1F4BE}" srcOrd="0" destOrd="0" presId="urn:microsoft.com/office/officeart/2008/layout/LinedList"/>
    <dgm:cxn modelId="{CFD75A7D-648F-437F-AE18-1BA8D82CF5E5}" type="presParOf" srcId="{F941AC71-D3F1-45F5-A4DA-983F9D35D118}" destId="{C5E4A6B0-2EAE-48B7-A973-A65019850D03}" srcOrd="1" destOrd="0" presId="urn:microsoft.com/office/officeart/2008/layout/LinedList"/>
    <dgm:cxn modelId="{3C53017E-C835-410F-9073-77617D79E870}" type="presParOf" srcId="{F941AC71-D3F1-45F5-A4DA-983F9D35D118}" destId="{96C3FB22-2646-4ABB-81C2-E9667D14EE82}" srcOrd="2" destOrd="0" presId="urn:microsoft.com/office/officeart/2008/layout/LinedList"/>
    <dgm:cxn modelId="{89E37507-B4CE-4CE2-9AD6-5713E8A146B3}" type="presParOf" srcId="{80843B89-B23D-41F0-BCF1-47EE340F0832}" destId="{7909E890-94D4-4FF6-9C79-00CFBACE9345}" srcOrd="20" destOrd="0" presId="urn:microsoft.com/office/officeart/2008/layout/LinedList"/>
    <dgm:cxn modelId="{45079D8F-32FF-4E9E-A55E-A3011F9A7DE0}" type="presParOf" srcId="{80843B89-B23D-41F0-BCF1-47EE340F0832}" destId="{114A9A81-C9A1-4FCF-AF80-A05C1EDDC4B5}" srcOrd="21" destOrd="0" presId="urn:microsoft.com/office/officeart/2008/layout/LinedList"/>
    <dgm:cxn modelId="{A8E7DDFE-6DF2-4C65-BC84-BE41AB1DE90E}" type="presParOf" srcId="{80843B89-B23D-41F0-BCF1-47EE340F0832}" destId="{5F01885E-0F8C-47C0-9CB1-7FD872BF53B6}" srcOrd="22" destOrd="0" presId="urn:microsoft.com/office/officeart/2008/layout/LinedList"/>
    <dgm:cxn modelId="{8BE3938F-4CCB-47C3-8CFF-0D06DAD81991}" type="presParOf" srcId="{5F01885E-0F8C-47C0-9CB1-7FD872BF53B6}" destId="{BCF73171-7BC3-471B-8C7C-212CA0758228}" srcOrd="0" destOrd="0" presId="urn:microsoft.com/office/officeart/2008/layout/LinedList"/>
    <dgm:cxn modelId="{7A757F78-57C6-40D8-A154-DF5128EBEE72}" type="presParOf" srcId="{5F01885E-0F8C-47C0-9CB1-7FD872BF53B6}" destId="{E3B76FC3-00FD-4472-83FB-7E1D17200259}" srcOrd="1" destOrd="0" presId="urn:microsoft.com/office/officeart/2008/layout/LinedList"/>
    <dgm:cxn modelId="{8695F14F-98B4-40F4-AF67-131084CB2A76}" type="presParOf" srcId="{5F01885E-0F8C-47C0-9CB1-7FD872BF53B6}" destId="{7251FF70-5C9D-44CC-AE42-D5A1CF0EEB55}" srcOrd="2" destOrd="0" presId="urn:microsoft.com/office/officeart/2008/layout/LinedList"/>
    <dgm:cxn modelId="{A4A8DDA1-4B6C-47A7-BAFE-491F1FB0C5FD}" type="presParOf" srcId="{80843B89-B23D-41F0-BCF1-47EE340F0832}" destId="{E864BFE1-77E4-490E-B480-568318B5CD94}" srcOrd="23" destOrd="0" presId="urn:microsoft.com/office/officeart/2008/layout/LinedList"/>
    <dgm:cxn modelId="{634B3F18-ECBD-4BF4-BE8C-7C5234C639A9}" type="presParOf" srcId="{80843B89-B23D-41F0-BCF1-47EE340F0832}" destId="{770269ED-E3F5-4479-869D-3CA1570F130E}" srcOrd="24"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EC3F04-DBF4-4E18-A5BF-41CF093C5FCD}" type="doc">
      <dgm:prSet loTypeId="urn:microsoft.com/office/officeart/2008/layout/VerticalAccentList" loCatId="list" qsTypeId="urn:microsoft.com/office/officeart/2005/8/quickstyle/simple1" qsCatId="simple" csTypeId="urn:microsoft.com/office/officeart/2005/8/colors/colorful3" csCatId="colorful" phldr="1"/>
      <dgm:spPr/>
      <dgm:t>
        <a:bodyPr/>
        <a:lstStyle/>
        <a:p>
          <a:endParaRPr lang="en-US"/>
        </a:p>
      </dgm:t>
    </dgm:pt>
    <dgm:pt modelId="{627ED20D-892E-49AD-B332-893435CCC0FB}">
      <dgm:prSet phldrT="[Text]"/>
      <dgm:spPr/>
      <dgm:t>
        <a:bodyPr/>
        <a:lstStyle/>
        <a:p>
          <a:r>
            <a:rPr lang="fa-IR" b="1" dirty="0"/>
            <a:t>عمق خوشه </a:t>
          </a:r>
          <a:endParaRPr lang="en-US" b="1" dirty="0"/>
        </a:p>
      </dgm:t>
    </dgm:pt>
    <dgm:pt modelId="{BFA65A63-18A5-40C3-A9E8-9CAE5FF8D2AE}" type="parTrans" cxnId="{7E42C537-ED00-4513-8F87-3F14A378C365}">
      <dgm:prSet/>
      <dgm:spPr/>
      <dgm:t>
        <a:bodyPr/>
        <a:lstStyle/>
        <a:p>
          <a:endParaRPr lang="en-US"/>
        </a:p>
      </dgm:t>
    </dgm:pt>
    <dgm:pt modelId="{6CBAACF0-525A-42B0-A145-8BFD70C69E0A}" type="sibTrans" cxnId="{7E42C537-ED00-4513-8F87-3F14A378C365}">
      <dgm:prSet/>
      <dgm:spPr/>
      <dgm:t>
        <a:bodyPr/>
        <a:lstStyle/>
        <a:p>
          <a:endParaRPr lang="en-US"/>
        </a:p>
      </dgm:t>
    </dgm:pt>
    <dgm:pt modelId="{B83E842F-304E-47B1-AFBA-283F98C2093D}">
      <dgm:prSet phldrT="[Text]"/>
      <dgm:spPr/>
      <dgm:t>
        <a:bodyPr/>
        <a:lstStyle/>
        <a:p>
          <a:pPr algn="just" rtl="1"/>
          <a:r>
            <a:rPr lang="fa-IR" dirty="0"/>
            <a:t>گستره ای از صنایع مرتبط عمودی در داخل خوشه ، به ویژه اینکه آیا خوشه شامل تمام مراحل یا فقط چند مرحله در یک زنجیره تامین است.</a:t>
          </a:r>
          <a:endParaRPr lang="en-US" dirty="0"/>
        </a:p>
      </dgm:t>
    </dgm:pt>
    <dgm:pt modelId="{F9AD5050-9072-4582-BC64-214204CA4C0A}" type="parTrans" cxnId="{5DE5EEB0-5929-4F00-908B-ADACBB9804B1}">
      <dgm:prSet/>
      <dgm:spPr/>
      <dgm:t>
        <a:bodyPr/>
        <a:lstStyle/>
        <a:p>
          <a:endParaRPr lang="en-US"/>
        </a:p>
      </dgm:t>
    </dgm:pt>
    <dgm:pt modelId="{7D28C78C-5662-4396-9DC5-23F2D53E28E5}" type="sibTrans" cxnId="{5DE5EEB0-5929-4F00-908B-ADACBB9804B1}">
      <dgm:prSet/>
      <dgm:spPr/>
      <dgm:t>
        <a:bodyPr/>
        <a:lstStyle/>
        <a:p>
          <a:endParaRPr lang="en-US"/>
        </a:p>
      </dgm:t>
    </dgm:pt>
    <dgm:pt modelId="{54B30786-5550-46ED-A9C9-FEE9AD510945}">
      <dgm:prSet phldrT="[Text]"/>
      <dgm:spPr/>
      <dgm:t>
        <a:bodyPr/>
        <a:lstStyle/>
        <a:p>
          <a:r>
            <a:rPr lang="fa-IR" b="1" dirty="0"/>
            <a:t>پایه فعالیت</a:t>
          </a:r>
          <a:endParaRPr lang="en-US" b="1" dirty="0"/>
        </a:p>
      </dgm:t>
    </dgm:pt>
    <dgm:pt modelId="{43896D36-F2E8-4741-AC7F-C5D85E85BD2D}" type="parTrans" cxnId="{70CAA241-C4E9-410B-A802-0EA4C5B5C0C7}">
      <dgm:prSet/>
      <dgm:spPr/>
      <dgm:t>
        <a:bodyPr/>
        <a:lstStyle/>
        <a:p>
          <a:endParaRPr lang="en-US"/>
        </a:p>
      </dgm:t>
    </dgm:pt>
    <dgm:pt modelId="{4C78F40F-32A0-45D2-82FB-0E36B7FBAF12}" type="sibTrans" cxnId="{70CAA241-C4E9-410B-A802-0EA4C5B5C0C7}">
      <dgm:prSet/>
      <dgm:spPr/>
      <dgm:t>
        <a:bodyPr/>
        <a:lstStyle/>
        <a:p>
          <a:endParaRPr lang="en-US"/>
        </a:p>
      </dgm:t>
    </dgm:pt>
    <dgm:pt modelId="{C7B1EA32-D7FA-4AE6-989B-242AD1608154}">
      <dgm:prSet phldrT="[Text]"/>
      <dgm:spPr/>
      <dgm:t>
        <a:bodyPr/>
        <a:lstStyle/>
        <a:p>
          <a:pPr algn="just" rtl="1"/>
          <a:r>
            <a:rPr lang="fa-IR" dirty="0"/>
            <a:t>شامل تعداد و ماهیت فعالیت های زنجیره ارزش افزوده است که با توجه به حضور در منطقه انجام می شود.</a:t>
          </a:r>
          <a:endParaRPr lang="en-US" dirty="0"/>
        </a:p>
      </dgm:t>
    </dgm:pt>
    <dgm:pt modelId="{9313E387-B584-47E3-BADC-3ED9F3F9BE8B}" type="parTrans" cxnId="{104E4802-ED1A-485F-810C-3E9DD6AE7BBD}">
      <dgm:prSet/>
      <dgm:spPr/>
      <dgm:t>
        <a:bodyPr/>
        <a:lstStyle/>
        <a:p>
          <a:endParaRPr lang="en-US"/>
        </a:p>
      </dgm:t>
    </dgm:pt>
    <dgm:pt modelId="{71F4F054-75E4-4599-9039-7D35109B30E8}" type="sibTrans" cxnId="{104E4802-ED1A-485F-810C-3E9DD6AE7BBD}">
      <dgm:prSet/>
      <dgm:spPr/>
      <dgm:t>
        <a:bodyPr/>
        <a:lstStyle/>
        <a:p>
          <a:endParaRPr lang="en-US"/>
        </a:p>
      </dgm:t>
    </dgm:pt>
    <dgm:pt modelId="{BDC31E44-A419-440A-9B53-585C3E0A8054}">
      <dgm:prSet phldrT="[Text]"/>
      <dgm:spPr/>
      <dgm:t>
        <a:bodyPr/>
        <a:lstStyle/>
        <a:p>
          <a:r>
            <a:rPr lang="fa-IR" b="1" dirty="0"/>
            <a:t>گستره جغرافیایی فروش</a:t>
          </a:r>
          <a:endParaRPr lang="en-US" b="1" dirty="0"/>
        </a:p>
      </dgm:t>
    </dgm:pt>
    <dgm:pt modelId="{335CA41D-D6D2-4916-8737-FDC6DCB7B772}" type="parTrans" cxnId="{EAC02704-57A6-4AD8-A0FF-D836E0B00636}">
      <dgm:prSet/>
      <dgm:spPr/>
      <dgm:t>
        <a:bodyPr/>
        <a:lstStyle/>
        <a:p>
          <a:endParaRPr lang="en-US"/>
        </a:p>
      </dgm:t>
    </dgm:pt>
    <dgm:pt modelId="{21A04BD5-D7D2-4892-9898-F3CAFE137D39}" type="sibTrans" cxnId="{EAC02704-57A6-4AD8-A0FF-D836E0B00636}">
      <dgm:prSet/>
      <dgm:spPr/>
      <dgm:t>
        <a:bodyPr/>
        <a:lstStyle/>
        <a:p>
          <a:endParaRPr lang="en-US"/>
        </a:p>
      </dgm:t>
    </dgm:pt>
    <dgm:pt modelId="{3368A76F-A446-4ABE-8A6D-F082C2338341}">
      <dgm:prSet phldrT="[Text]"/>
      <dgm:spPr/>
      <dgm:t>
        <a:bodyPr/>
        <a:lstStyle/>
        <a:p>
          <a:pPr algn="just" rtl="1"/>
          <a:r>
            <a:rPr lang="fa-IR" dirty="0"/>
            <a:t>سطح دسترسی خوشه به بازارها </a:t>
          </a:r>
          <a:endParaRPr lang="en-US" dirty="0"/>
        </a:p>
      </dgm:t>
    </dgm:pt>
    <dgm:pt modelId="{DEACE2B4-AA20-4F3A-81D2-D7BD51F11C97}" type="parTrans" cxnId="{F74B6DF7-69D7-4E5B-8EB4-70A1FE2C351B}">
      <dgm:prSet/>
      <dgm:spPr/>
      <dgm:t>
        <a:bodyPr/>
        <a:lstStyle/>
        <a:p>
          <a:endParaRPr lang="en-US"/>
        </a:p>
      </dgm:t>
    </dgm:pt>
    <dgm:pt modelId="{5F436691-09A4-44A2-B92B-F886AE8F0F54}" type="sibTrans" cxnId="{F74B6DF7-69D7-4E5B-8EB4-70A1FE2C351B}">
      <dgm:prSet/>
      <dgm:spPr/>
      <dgm:t>
        <a:bodyPr/>
        <a:lstStyle/>
        <a:p>
          <a:endParaRPr lang="en-US"/>
        </a:p>
      </dgm:t>
    </dgm:pt>
    <dgm:pt modelId="{96247890-3F87-4784-8F9F-67AEFA1634B0}" type="pres">
      <dgm:prSet presAssocID="{10EC3F04-DBF4-4E18-A5BF-41CF093C5FCD}" presName="Name0" presStyleCnt="0">
        <dgm:presLayoutVars>
          <dgm:chMax/>
          <dgm:chPref/>
          <dgm:dir val="rev"/>
        </dgm:presLayoutVars>
      </dgm:prSet>
      <dgm:spPr/>
    </dgm:pt>
    <dgm:pt modelId="{7D9C3A3E-0BCC-4D34-ACE4-5415A6FCE940}" type="pres">
      <dgm:prSet presAssocID="{627ED20D-892E-49AD-B332-893435CCC0FB}" presName="parenttextcomposite" presStyleCnt="0"/>
      <dgm:spPr/>
    </dgm:pt>
    <dgm:pt modelId="{F3A6A498-F714-4F99-B745-9659AD07D063}" type="pres">
      <dgm:prSet presAssocID="{627ED20D-892E-49AD-B332-893435CCC0FB}" presName="parenttext" presStyleLbl="revTx" presStyleIdx="0" presStyleCnt="3">
        <dgm:presLayoutVars>
          <dgm:chMax/>
          <dgm:chPref val="2"/>
          <dgm:bulletEnabled val="1"/>
        </dgm:presLayoutVars>
      </dgm:prSet>
      <dgm:spPr/>
    </dgm:pt>
    <dgm:pt modelId="{6A2B1B33-7B20-4C6A-AE48-2E0066F5354A}" type="pres">
      <dgm:prSet presAssocID="{627ED20D-892E-49AD-B332-893435CCC0FB}" presName="composite" presStyleCnt="0"/>
      <dgm:spPr/>
    </dgm:pt>
    <dgm:pt modelId="{E6E71AAD-EB4A-437D-A91A-84B6A096E44C}" type="pres">
      <dgm:prSet presAssocID="{627ED20D-892E-49AD-B332-893435CCC0FB}" presName="chevron1" presStyleLbl="alignNode1" presStyleIdx="0" presStyleCnt="21"/>
      <dgm:spPr/>
    </dgm:pt>
    <dgm:pt modelId="{1EDF04E9-509B-4D7D-ADF5-B973457D9243}" type="pres">
      <dgm:prSet presAssocID="{627ED20D-892E-49AD-B332-893435CCC0FB}" presName="chevron2" presStyleLbl="alignNode1" presStyleIdx="1" presStyleCnt="21"/>
      <dgm:spPr/>
    </dgm:pt>
    <dgm:pt modelId="{27F46692-6514-402B-A03E-D657F73603F2}" type="pres">
      <dgm:prSet presAssocID="{627ED20D-892E-49AD-B332-893435CCC0FB}" presName="chevron3" presStyleLbl="alignNode1" presStyleIdx="2" presStyleCnt="21"/>
      <dgm:spPr/>
    </dgm:pt>
    <dgm:pt modelId="{33030859-90FD-4456-9FDB-C3FEFBE0DD72}" type="pres">
      <dgm:prSet presAssocID="{627ED20D-892E-49AD-B332-893435CCC0FB}" presName="chevron4" presStyleLbl="alignNode1" presStyleIdx="3" presStyleCnt="21"/>
      <dgm:spPr/>
    </dgm:pt>
    <dgm:pt modelId="{FA7F3C7C-5853-47E6-BB56-FA1A30FBEEF2}" type="pres">
      <dgm:prSet presAssocID="{627ED20D-892E-49AD-B332-893435CCC0FB}" presName="chevron5" presStyleLbl="alignNode1" presStyleIdx="4" presStyleCnt="21"/>
      <dgm:spPr/>
    </dgm:pt>
    <dgm:pt modelId="{C6C4240D-0F58-4F75-A7B3-DDD7125D8BC9}" type="pres">
      <dgm:prSet presAssocID="{627ED20D-892E-49AD-B332-893435CCC0FB}" presName="chevron6" presStyleLbl="alignNode1" presStyleIdx="5" presStyleCnt="21"/>
      <dgm:spPr/>
    </dgm:pt>
    <dgm:pt modelId="{FC7D40E9-426A-4DB0-BA4D-A287CE12440B}" type="pres">
      <dgm:prSet presAssocID="{627ED20D-892E-49AD-B332-893435CCC0FB}" presName="chevron7" presStyleLbl="alignNode1" presStyleIdx="6" presStyleCnt="21"/>
      <dgm:spPr/>
    </dgm:pt>
    <dgm:pt modelId="{50FBC3E2-6632-435E-832E-74131B309AF8}" type="pres">
      <dgm:prSet presAssocID="{627ED20D-892E-49AD-B332-893435CCC0FB}" presName="childtext" presStyleLbl="solidFgAcc1" presStyleIdx="0" presStyleCnt="3">
        <dgm:presLayoutVars>
          <dgm:chMax/>
          <dgm:chPref val="0"/>
          <dgm:bulletEnabled val="1"/>
        </dgm:presLayoutVars>
      </dgm:prSet>
      <dgm:spPr/>
    </dgm:pt>
    <dgm:pt modelId="{1D336780-3A09-447F-8D56-DCF1745E425D}" type="pres">
      <dgm:prSet presAssocID="{6CBAACF0-525A-42B0-A145-8BFD70C69E0A}" presName="sibTrans" presStyleCnt="0"/>
      <dgm:spPr/>
    </dgm:pt>
    <dgm:pt modelId="{FD11DBA4-6B88-43A2-8395-C5B19047BA6B}" type="pres">
      <dgm:prSet presAssocID="{54B30786-5550-46ED-A9C9-FEE9AD510945}" presName="parenttextcomposite" presStyleCnt="0"/>
      <dgm:spPr/>
    </dgm:pt>
    <dgm:pt modelId="{8AD942E2-4A85-49F2-B379-EA06BD3168D9}" type="pres">
      <dgm:prSet presAssocID="{54B30786-5550-46ED-A9C9-FEE9AD510945}" presName="parenttext" presStyleLbl="revTx" presStyleIdx="1" presStyleCnt="3">
        <dgm:presLayoutVars>
          <dgm:chMax/>
          <dgm:chPref val="2"/>
          <dgm:bulletEnabled val="1"/>
        </dgm:presLayoutVars>
      </dgm:prSet>
      <dgm:spPr/>
    </dgm:pt>
    <dgm:pt modelId="{E025BDF7-2BD4-420C-A94C-008A60CEEB67}" type="pres">
      <dgm:prSet presAssocID="{54B30786-5550-46ED-A9C9-FEE9AD510945}" presName="composite" presStyleCnt="0"/>
      <dgm:spPr/>
    </dgm:pt>
    <dgm:pt modelId="{B38E1959-4DB1-4F38-B7D9-DE95A23DBC7B}" type="pres">
      <dgm:prSet presAssocID="{54B30786-5550-46ED-A9C9-FEE9AD510945}" presName="chevron1" presStyleLbl="alignNode1" presStyleIdx="7" presStyleCnt="21"/>
      <dgm:spPr/>
    </dgm:pt>
    <dgm:pt modelId="{E43A2C81-4F55-4C61-8A8A-C130EF742DC3}" type="pres">
      <dgm:prSet presAssocID="{54B30786-5550-46ED-A9C9-FEE9AD510945}" presName="chevron2" presStyleLbl="alignNode1" presStyleIdx="8" presStyleCnt="21"/>
      <dgm:spPr/>
    </dgm:pt>
    <dgm:pt modelId="{21A71E97-C250-4C35-9D80-04EF56A2BEBA}" type="pres">
      <dgm:prSet presAssocID="{54B30786-5550-46ED-A9C9-FEE9AD510945}" presName="chevron3" presStyleLbl="alignNode1" presStyleIdx="9" presStyleCnt="21"/>
      <dgm:spPr/>
    </dgm:pt>
    <dgm:pt modelId="{FAC0F241-147E-42EB-9ACE-49B724532C6C}" type="pres">
      <dgm:prSet presAssocID="{54B30786-5550-46ED-A9C9-FEE9AD510945}" presName="chevron4" presStyleLbl="alignNode1" presStyleIdx="10" presStyleCnt="21"/>
      <dgm:spPr/>
    </dgm:pt>
    <dgm:pt modelId="{99FD506B-9C55-47DF-B641-4EF2442ACC28}" type="pres">
      <dgm:prSet presAssocID="{54B30786-5550-46ED-A9C9-FEE9AD510945}" presName="chevron5" presStyleLbl="alignNode1" presStyleIdx="11" presStyleCnt="21"/>
      <dgm:spPr/>
    </dgm:pt>
    <dgm:pt modelId="{64E50236-A509-4A2B-AD6C-CE95FDA08CDA}" type="pres">
      <dgm:prSet presAssocID="{54B30786-5550-46ED-A9C9-FEE9AD510945}" presName="chevron6" presStyleLbl="alignNode1" presStyleIdx="12" presStyleCnt="21"/>
      <dgm:spPr/>
    </dgm:pt>
    <dgm:pt modelId="{D71D616C-8897-4856-864D-04E37E666097}" type="pres">
      <dgm:prSet presAssocID="{54B30786-5550-46ED-A9C9-FEE9AD510945}" presName="chevron7" presStyleLbl="alignNode1" presStyleIdx="13" presStyleCnt="21"/>
      <dgm:spPr/>
    </dgm:pt>
    <dgm:pt modelId="{B6ACDF3F-6C26-40B0-97BF-AF8CEA2CD444}" type="pres">
      <dgm:prSet presAssocID="{54B30786-5550-46ED-A9C9-FEE9AD510945}" presName="childtext" presStyleLbl="solidFgAcc1" presStyleIdx="1" presStyleCnt="3">
        <dgm:presLayoutVars>
          <dgm:chMax/>
          <dgm:chPref val="0"/>
          <dgm:bulletEnabled val="1"/>
        </dgm:presLayoutVars>
      </dgm:prSet>
      <dgm:spPr/>
    </dgm:pt>
    <dgm:pt modelId="{E6BE8DF8-7735-450C-81A2-145704E4280A}" type="pres">
      <dgm:prSet presAssocID="{4C78F40F-32A0-45D2-82FB-0E36B7FBAF12}" presName="sibTrans" presStyleCnt="0"/>
      <dgm:spPr/>
    </dgm:pt>
    <dgm:pt modelId="{E4F36962-CF19-4761-B03F-6E0403E4B805}" type="pres">
      <dgm:prSet presAssocID="{BDC31E44-A419-440A-9B53-585C3E0A8054}" presName="parenttextcomposite" presStyleCnt="0"/>
      <dgm:spPr/>
    </dgm:pt>
    <dgm:pt modelId="{786002F8-FD2B-4953-87D8-6F86142D7479}" type="pres">
      <dgm:prSet presAssocID="{BDC31E44-A419-440A-9B53-585C3E0A8054}" presName="parenttext" presStyleLbl="revTx" presStyleIdx="2" presStyleCnt="3">
        <dgm:presLayoutVars>
          <dgm:chMax/>
          <dgm:chPref val="2"/>
          <dgm:bulletEnabled val="1"/>
        </dgm:presLayoutVars>
      </dgm:prSet>
      <dgm:spPr/>
    </dgm:pt>
    <dgm:pt modelId="{5C5072FF-AB7C-4E7D-AB5B-1754266A27B8}" type="pres">
      <dgm:prSet presAssocID="{BDC31E44-A419-440A-9B53-585C3E0A8054}" presName="composite" presStyleCnt="0"/>
      <dgm:spPr/>
    </dgm:pt>
    <dgm:pt modelId="{2C72D0BA-AD8D-4F31-BE9B-0C0D38E7A633}" type="pres">
      <dgm:prSet presAssocID="{BDC31E44-A419-440A-9B53-585C3E0A8054}" presName="chevron1" presStyleLbl="alignNode1" presStyleIdx="14" presStyleCnt="21"/>
      <dgm:spPr/>
    </dgm:pt>
    <dgm:pt modelId="{3017C58B-132B-4DCC-BDC2-07703DC0269D}" type="pres">
      <dgm:prSet presAssocID="{BDC31E44-A419-440A-9B53-585C3E0A8054}" presName="chevron2" presStyleLbl="alignNode1" presStyleIdx="15" presStyleCnt="21"/>
      <dgm:spPr/>
    </dgm:pt>
    <dgm:pt modelId="{5669AA07-5750-471F-9E28-F818130C2D84}" type="pres">
      <dgm:prSet presAssocID="{BDC31E44-A419-440A-9B53-585C3E0A8054}" presName="chevron3" presStyleLbl="alignNode1" presStyleIdx="16" presStyleCnt="21"/>
      <dgm:spPr/>
    </dgm:pt>
    <dgm:pt modelId="{094DBBDB-38D0-45F6-A858-10F9AABDE2FE}" type="pres">
      <dgm:prSet presAssocID="{BDC31E44-A419-440A-9B53-585C3E0A8054}" presName="chevron4" presStyleLbl="alignNode1" presStyleIdx="17" presStyleCnt="21"/>
      <dgm:spPr/>
    </dgm:pt>
    <dgm:pt modelId="{73D07233-3C4F-4A1E-8FBA-BE1AEE291B3D}" type="pres">
      <dgm:prSet presAssocID="{BDC31E44-A419-440A-9B53-585C3E0A8054}" presName="chevron5" presStyleLbl="alignNode1" presStyleIdx="18" presStyleCnt="21"/>
      <dgm:spPr/>
    </dgm:pt>
    <dgm:pt modelId="{8D20A83B-431A-4A33-9832-5E21A631FC7C}" type="pres">
      <dgm:prSet presAssocID="{BDC31E44-A419-440A-9B53-585C3E0A8054}" presName="chevron6" presStyleLbl="alignNode1" presStyleIdx="19" presStyleCnt="21"/>
      <dgm:spPr/>
    </dgm:pt>
    <dgm:pt modelId="{3E47482F-F910-4318-84F3-D2B1CD1F6982}" type="pres">
      <dgm:prSet presAssocID="{BDC31E44-A419-440A-9B53-585C3E0A8054}" presName="chevron7" presStyleLbl="alignNode1" presStyleIdx="20" presStyleCnt="21"/>
      <dgm:spPr/>
    </dgm:pt>
    <dgm:pt modelId="{51891F86-9F5D-4288-966A-A70E3AD4C404}" type="pres">
      <dgm:prSet presAssocID="{BDC31E44-A419-440A-9B53-585C3E0A8054}" presName="childtext" presStyleLbl="solidFgAcc1" presStyleIdx="2" presStyleCnt="3">
        <dgm:presLayoutVars>
          <dgm:chMax/>
          <dgm:chPref val="0"/>
          <dgm:bulletEnabled val="1"/>
        </dgm:presLayoutVars>
      </dgm:prSet>
      <dgm:spPr/>
    </dgm:pt>
  </dgm:ptLst>
  <dgm:cxnLst>
    <dgm:cxn modelId="{104E4802-ED1A-485F-810C-3E9DD6AE7BBD}" srcId="{54B30786-5550-46ED-A9C9-FEE9AD510945}" destId="{C7B1EA32-D7FA-4AE6-989B-242AD1608154}" srcOrd="0" destOrd="0" parTransId="{9313E387-B584-47E3-BADC-3ED9F3F9BE8B}" sibTransId="{71F4F054-75E4-4599-9039-7D35109B30E8}"/>
    <dgm:cxn modelId="{EAC02704-57A6-4AD8-A0FF-D836E0B00636}" srcId="{10EC3F04-DBF4-4E18-A5BF-41CF093C5FCD}" destId="{BDC31E44-A419-440A-9B53-585C3E0A8054}" srcOrd="2" destOrd="0" parTransId="{335CA41D-D6D2-4916-8737-FDC6DCB7B772}" sibTransId="{21A04BD5-D7D2-4892-9898-F3CAFE137D39}"/>
    <dgm:cxn modelId="{6A606404-6772-4B8D-8878-10E54C4BB688}" type="presOf" srcId="{BDC31E44-A419-440A-9B53-585C3E0A8054}" destId="{786002F8-FD2B-4953-87D8-6F86142D7479}" srcOrd="0" destOrd="0" presId="urn:microsoft.com/office/officeart/2008/layout/VerticalAccentList"/>
    <dgm:cxn modelId="{A20C3036-1234-4A6D-A3AD-82C5732E6120}" type="presOf" srcId="{3368A76F-A446-4ABE-8A6D-F082C2338341}" destId="{51891F86-9F5D-4288-966A-A70E3AD4C404}" srcOrd="0" destOrd="0" presId="urn:microsoft.com/office/officeart/2008/layout/VerticalAccentList"/>
    <dgm:cxn modelId="{7E42C537-ED00-4513-8F87-3F14A378C365}" srcId="{10EC3F04-DBF4-4E18-A5BF-41CF093C5FCD}" destId="{627ED20D-892E-49AD-B332-893435CCC0FB}" srcOrd="0" destOrd="0" parTransId="{BFA65A63-18A5-40C3-A9E8-9CAE5FF8D2AE}" sibTransId="{6CBAACF0-525A-42B0-A145-8BFD70C69E0A}"/>
    <dgm:cxn modelId="{70CAA241-C4E9-410B-A802-0EA4C5B5C0C7}" srcId="{10EC3F04-DBF4-4E18-A5BF-41CF093C5FCD}" destId="{54B30786-5550-46ED-A9C9-FEE9AD510945}" srcOrd="1" destOrd="0" parTransId="{43896D36-F2E8-4741-AC7F-C5D85E85BD2D}" sibTransId="{4C78F40F-32A0-45D2-82FB-0E36B7FBAF12}"/>
    <dgm:cxn modelId="{44CA9C79-E779-4EE1-ABA7-1B92DFB747C6}" type="presOf" srcId="{C7B1EA32-D7FA-4AE6-989B-242AD1608154}" destId="{B6ACDF3F-6C26-40B0-97BF-AF8CEA2CD444}" srcOrd="0" destOrd="0" presId="urn:microsoft.com/office/officeart/2008/layout/VerticalAccentList"/>
    <dgm:cxn modelId="{47379680-50AD-45DA-AAFA-5FF1F5F7310C}" type="presOf" srcId="{B83E842F-304E-47B1-AFBA-283F98C2093D}" destId="{50FBC3E2-6632-435E-832E-74131B309AF8}" srcOrd="0" destOrd="0" presId="urn:microsoft.com/office/officeart/2008/layout/VerticalAccentList"/>
    <dgm:cxn modelId="{B60F6988-7AD7-4453-AE4B-6D43442CC47F}" type="presOf" srcId="{627ED20D-892E-49AD-B332-893435CCC0FB}" destId="{F3A6A498-F714-4F99-B745-9659AD07D063}" srcOrd="0" destOrd="0" presId="urn:microsoft.com/office/officeart/2008/layout/VerticalAccentList"/>
    <dgm:cxn modelId="{5DE5EEB0-5929-4F00-908B-ADACBB9804B1}" srcId="{627ED20D-892E-49AD-B332-893435CCC0FB}" destId="{B83E842F-304E-47B1-AFBA-283F98C2093D}" srcOrd="0" destOrd="0" parTransId="{F9AD5050-9072-4582-BC64-214204CA4C0A}" sibTransId="{7D28C78C-5662-4396-9DC5-23F2D53E28E5}"/>
    <dgm:cxn modelId="{48AB06B5-C76C-4575-9C10-85DF451B65E7}" type="presOf" srcId="{10EC3F04-DBF4-4E18-A5BF-41CF093C5FCD}" destId="{96247890-3F87-4784-8F9F-67AEFA1634B0}" srcOrd="0" destOrd="0" presId="urn:microsoft.com/office/officeart/2008/layout/VerticalAccentList"/>
    <dgm:cxn modelId="{F74B6DF7-69D7-4E5B-8EB4-70A1FE2C351B}" srcId="{BDC31E44-A419-440A-9B53-585C3E0A8054}" destId="{3368A76F-A446-4ABE-8A6D-F082C2338341}" srcOrd="0" destOrd="0" parTransId="{DEACE2B4-AA20-4F3A-81D2-D7BD51F11C97}" sibTransId="{5F436691-09A4-44A2-B92B-F886AE8F0F54}"/>
    <dgm:cxn modelId="{B74921F8-2C8E-4A9B-BEEC-51DF7A6C4259}" type="presOf" srcId="{54B30786-5550-46ED-A9C9-FEE9AD510945}" destId="{8AD942E2-4A85-49F2-B379-EA06BD3168D9}" srcOrd="0" destOrd="0" presId="urn:microsoft.com/office/officeart/2008/layout/VerticalAccentList"/>
    <dgm:cxn modelId="{53148684-F5FD-4E16-9C83-7032D6AFC07C}" type="presParOf" srcId="{96247890-3F87-4784-8F9F-67AEFA1634B0}" destId="{7D9C3A3E-0BCC-4D34-ACE4-5415A6FCE940}" srcOrd="0" destOrd="0" presId="urn:microsoft.com/office/officeart/2008/layout/VerticalAccentList"/>
    <dgm:cxn modelId="{AD3F1126-96E6-471F-A13C-6D9B3CA603A1}" type="presParOf" srcId="{7D9C3A3E-0BCC-4D34-ACE4-5415A6FCE940}" destId="{F3A6A498-F714-4F99-B745-9659AD07D063}" srcOrd="0" destOrd="0" presId="urn:microsoft.com/office/officeart/2008/layout/VerticalAccentList"/>
    <dgm:cxn modelId="{A453FEA0-C580-40FE-A67D-46D0DA0CA732}" type="presParOf" srcId="{96247890-3F87-4784-8F9F-67AEFA1634B0}" destId="{6A2B1B33-7B20-4C6A-AE48-2E0066F5354A}" srcOrd="1" destOrd="0" presId="urn:microsoft.com/office/officeart/2008/layout/VerticalAccentList"/>
    <dgm:cxn modelId="{7251429C-138A-4976-B44F-9D3A6DF438FD}" type="presParOf" srcId="{6A2B1B33-7B20-4C6A-AE48-2E0066F5354A}" destId="{E6E71AAD-EB4A-437D-A91A-84B6A096E44C}" srcOrd="0" destOrd="0" presId="urn:microsoft.com/office/officeart/2008/layout/VerticalAccentList"/>
    <dgm:cxn modelId="{278B9D41-81C0-4654-A61C-93D26B1D86F9}" type="presParOf" srcId="{6A2B1B33-7B20-4C6A-AE48-2E0066F5354A}" destId="{1EDF04E9-509B-4D7D-ADF5-B973457D9243}" srcOrd="1" destOrd="0" presId="urn:microsoft.com/office/officeart/2008/layout/VerticalAccentList"/>
    <dgm:cxn modelId="{31DC1A7B-07E8-456E-9055-83045BA2D332}" type="presParOf" srcId="{6A2B1B33-7B20-4C6A-AE48-2E0066F5354A}" destId="{27F46692-6514-402B-A03E-D657F73603F2}" srcOrd="2" destOrd="0" presId="urn:microsoft.com/office/officeart/2008/layout/VerticalAccentList"/>
    <dgm:cxn modelId="{3C8EF88C-BA3C-4270-9B74-286481E5BB2F}" type="presParOf" srcId="{6A2B1B33-7B20-4C6A-AE48-2E0066F5354A}" destId="{33030859-90FD-4456-9FDB-C3FEFBE0DD72}" srcOrd="3" destOrd="0" presId="urn:microsoft.com/office/officeart/2008/layout/VerticalAccentList"/>
    <dgm:cxn modelId="{074B87C9-16DE-463F-905E-F9DDC7C0850B}" type="presParOf" srcId="{6A2B1B33-7B20-4C6A-AE48-2E0066F5354A}" destId="{FA7F3C7C-5853-47E6-BB56-FA1A30FBEEF2}" srcOrd="4" destOrd="0" presId="urn:microsoft.com/office/officeart/2008/layout/VerticalAccentList"/>
    <dgm:cxn modelId="{B1849FB7-CC0F-4833-B078-050598D19D6F}" type="presParOf" srcId="{6A2B1B33-7B20-4C6A-AE48-2E0066F5354A}" destId="{C6C4240D-0F58-4F75-A7B3-DDD7125D8BC9}" srcOrd="5" destOrd="0" presId="urn:microsoft.com/office/officeart/2008/layout/VerticalAccentList"/>
    <dgm:cxn modelId="{F7CFECB2-1DB3-4161-9D59-8937F042F295}" type="presParOf" srcId="{6A2B1B33-7B20-4C6A-AE48-2E0066F5354A}" destId="{FC7D40E9-426A-4DB0-BA4D-A287CE12440B}" srcOrd="6" destOrd="0" presId="urn:microsoft.com/office/officeart/2008/layout/VerticalAccentList"/>
    <dgm:cxn modelId="{BF15BE1A-D7A8-47FE-8043-F01AE2CB05E0}" type="presParOf" srcId="{6A2B1B33-7B20-4C6A-AE48-2E0066F5354A}" destId="{50FBC3E2-6632-435E-832E-74131B309AF8}" srcOrd="7" destOrd="0" presId="urn:microsoft.com/office/officeart/2008/layout/VerticalAccentList"/>
    <dgm:cxn modelId="{7399A785-A23E-4AA2-9929-2670BE5DF511}" type="presParOf" srcId="{96247890-3F87-4784-8F9F-67AEFA1634B0}" destId="{1D336780-3A09-447F-8D56-DCF1745E425D}" srcOrd="2" destOrd="0" presId="urn:microsoft.com/office/officeart/2008/layout/VerticalAccentList"/>
    <dgm:cxn modelId="{EB29B51D-437D-44FB-9D7B-8DDFCCA0AC13}" type="presParOf" srcId="{96247890-3F87-4784-8F9F-67AEFA1634B0}" destId="{FD11DBA4-6B88-43A2-8395-C5B19047BA6B}" srcOrd="3" destOrd="0" presId="urn:microsoft.com/office/officeart/2008/layout/VerticalAccentList"/>
    <dgm:cxn modelId="{76AEB68D-4C65-4341-BBD5-9A53C64C5915}" type="presParOf" srcId="{FD11DBA4-6B88-43A2-8395-C5B19047BA6B}" destId="{8AD942E2-4A85-49F2-B379-EA06BD3168D9}" srcOrd="0" destOrd="0" presId="urn:microsoft.com/office/officeart/2008/layout/VerticalAccentList"/>
    <dgm:cxn modelId="{772113A7-E59A-4BE7-9ADA-8ACF0BCBEFA0}" type="presParOf" srcId="{96247890-3F87-4784-8F9F-67AEFA1634B0}" destId="{E025BDF7-2BD4-420C-A94C-008A60CEEB67}" srcOrd="4" destOrd="0" presId="urn:microsoft.com/office/officeart/2008/layout/VerticalAccentList"/>
    <dgm:cxn modelId="{8E457336-FC46-4BDF-AA23-E5E5767C2D1E}" type="presParOf" srcId="{E025BDF7-2BD4-420C-A94C-008A60CEEB67}" destId="{B38E1959-4DB1-4F38-B7D9-DE95A23DBC7B}" srcOrd="0" destOrd="0" presId="urn:microsoft.com/office/officeart/2008/layout/VerticalAccentList"/>
    <dgm:cxn modelId="{966A7198-566B-4760-B1D5-91E5543767BF}" type="presParOf" srcId="{E025BDF7-2BD4-420C-A94C-008A60CEEB67}" destId="{E43A2C81-4F55-4C61-8A8A-C130EF742DC3}" srcOrd="1" destOrd="0" presId="urn:microsoft.com/office/officeart/2008/layout/VerticalAccentList"/>
    <dgm:cxn modelId="{2F5C074E-EB48-41B0-A991-D5FDC845B47E}" type="presParOf" srcId="{E025BDF7-2BD4-420C-A94C-008A60CEEB67}" destId="{21A71E97-C250-4C35-9D80-04EF56A2BEBA}" srcOrd="2" destOrd="0" presId="urn:microsoft.com/office/officeart/2008/layout/VerticalAccentList"/>
    <dgm:cxn modelId="{1FB577D4-84D7-4E15-BE68-73EF01A954C6}" type="presParOf" srcId="{E025BDF7-2BD4-420C-A94C-008A60CEEB67}" destId="{FAC0F241-147E-42EB-9ACE-49B724532C6C}" srcOrd="3" destOrd="0" presId="urn:microsoft.com/office/officeart/2008/layout/VerticalAccentList"/>
    <dgm:cxn modelId="{5A626142-3B60-45CE-B712-7AD4D8AF1071}" type="presParOf" srcId="{E025BDF7-2BD4-420C-A94C-008A60CEEB67}" destId="{99FD506B-9C55-47DF-B641-4EF2442ACC28}" srcOrd="4" destOrd="0" presId="urn:microsoft.com/office/officeart/2008/layout/VerticalAccentList"/>
    <dgm:cxn modelId="{C043A316-194E-4E5C-8DAD-A42F14C02811}" type="presParOf" srcId="{E025BDF7-2BD4-420C-A94C-008A60CEEB67}" destId="{64E50236-A509-4A2B-AD6C-CE95FDA08CDA}" srcOrd="5" destOrd="0" presId="urn:microsoft.com/office/officeart/2008/layout/VerticalAccentList"/>
    <dgm:cxn modelId="{740807F9-A6CC-4ED2-9A2B-02B4D27EC3AA}" type="presParOf" srcId="{E025BDF7-2BD4-420C-A94C-008A60CEEB67}" destId="{D71D616C-8897-4856-864D-04E37E666097}" srcOrd="6" destOrd="0" presId="urn:microsoft.com/office/officeart/2008/layout/VerticalAccentList"/>
    <dgm:cxn modelId="{184D133E-58D2-4D06-9450-B2BEC49B0BFB}" type="presParOf" srcId="{E025BDF7-2BD4-420C-A94C-008A60CEEB67}" destId="{B6ACDF3F-6C26-40B0-97BF-AF8CEA2CD444}" srcOrd="7" destOrd="0" presId="urn:microsoft.com/office/officeart/2008/layout/VerticalAccentList"/>
    <dgm:cxn modelId="{569C2D10-06A9-4FD4-8B13-6C7E9E263BCA}" type="presParOf" srcId="{96247890-3F87-4784-8F9F-67AEFA1634B0}" destId="{E6BE8DF8-7735-450C-81A2-145704E4280A}" srcOrd="5" destOrd="0" presId="urn:microsoft.com/office/officeart/2008/layout/VerticalAccentList"/>
    <dgm:cxn modelId="{8FFEC2A0-F7E4-435D-A460-ED9885310D3B}" type="presParOf" srcId="{96247890-3F87-4784-8F9F-67AEFA1634B0}" destId="{E4F36962-CF19-4761-B03F-6E0403E4B805}" srcOrd="6" destOrd="0" presId="urn:microsoft.com/office/officeart/2008/layout/VerticalAccentList"/>
    <dgm:cxn modelId="{F92BC1E9-E578-411A-8AE5-E484087656F8}" type="presParOf" srcId="{E4F36962-CF19-4761-B03F-6E0403E4B805}" destId="{786002F8-FD2B-4953-87D8-6F86142D7479}" srcOrd="0" destOrd="0" presId="urn:microsoft.com/office/officeart/2008/layout/VerticalAccentList"/>
    <dgm:cxn modelId="{72945569-C9CA-4550-AE3D-1E7975C2F955}" type="presParOf" srcId="{96247890-3F87-4784-8F9F-67AEFA1634B0}" destId="{5C5072FF-AB7C-4E7D-AB5B-1754266A27B8}" srcOrd="7" destOrd="0" presId="urn:microsoft.com/office/officeart/2008/layout/VerticalAccentList"/>
    <dgm:cxn modelId="{1BAA8AED-CC3D-4C82-BB27-C17CC9B23ADB}" type="presParOf" srcId="{5C5072FF-AB7C-4E7D-AB5B-1754266A27B8}" destId="{2C72D0BA-AD8D-4F31-BE9B-0C0D38E7A633}" srcOrd="0" destOrd="0" presId="urn:microsoft.com/office/officeart/2008/layout/VerticalAccentList"/>
    <dgm:cxn modelId="{C8E179CE-ED91-41E7-8D6D-17009204A1D5}" type="presParOf" srcId="{5C5072FF-AB7C-4E7D-AB5B-1754266A27B8}" destId="{3017C58B-132B-4DCC-BDC2-07703DC0269D}" srcOrd="1" destOrd="0" presId="urn:microsoft.com/office/officeart/2008/layout/VerticalAccentList"/>
    <dgm:cxn modelId="{58195AA6-C899-485E-83B6-677276A60374}" type="presParOf" srcId="{5C5072FF-AB7C-4E7D-AB5B-1754266A27B8}" destId="{5669AA07-5750-471F-9E28-F818130C2D84}" srcOrd="2" destOrd="0" presId="urn:microsoft.com/office/officeart/2008/layout/VerticalAccentList"/>
    <dgm:cxn modelId="{8D91E773-6B5F-4FC6-AEE5-2A3526E37CEF}" type="presParOf" srcId="{5C5072FF-AB7C-4E7D-AB5B-1754266A27B8}" destId="{094DBBDB-38D0-45F6-A858-10F9AABDE2FE}" srcOrd="3" destOrd="0" presId="urn:microsoft.com/office/officeart/2008/layout/VerticalAccentList"/>
    <dgm:cxn modelId="{4E598BC6-59F5-41C6-9134-0780E8C32BFF}" type="presParOf" srcId="{5C5072FF-AB7C-4E7D-AB5B-1754266A27B8}" destId="{73D07233-3C4F-4A1E-8FBA-BE1AEE291B3D}" srcOrd="4" destOrd="0" presId="urn:microsoft.com/office/officeart/2008/layout/VerticalAccentList"/>
    <dgm:cxn modelId="{79AF7BAC-AFBE-44DF-A81D-7E1EC9106BBF}" type="presParOf" srcId="{5C5072FF-AB7C-4E7D-AB5B-1754266A27B8}" destId="{8D20A83B-431A-4A33-9832-5E21A631FC7C}" srcOrd="5" destOrd="0" presId="urn:microsoft.com/office/officeart/2008/layout/VerticalAccentList"/>
    <dgm:cxn modelId="{EAEC7892-7B35-4596-BBD4-683FB1AC312D}" type="presParOf" srcId="{5C5072FF-AB7C-4E7D-AB5B-1754266A27B8}" destId="{3E47482F-F910-4318-84F3-D2B1CD1F6982}" srcOrd="6" destOrd="0" presId="urn:microsoft.com/office/officeart/2008/layout/VerticalAccentList"/>
    <dgm:cxn modelId="{83256A61-C416-49FA-B974-5AB46403AA30}" type="presParOf" srcId="{5C5072FF-AB7C-4E7D-AB5B-1754266A27B8}" destId="{51891F86-9F5D-4288-966A-A70E3AD4C404}"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81CDD3-8B49-40B7-A2DC-B068F458C779}" type="doc">
      <dgm:prSet loTypeId="urn:microsoft.com/office/officeart/2008/layout/VerticalAccentList" loCatId="list" qsTypeId="urn:microsoft.com/office/officeart/2005/8/quickstyle/simple1" qsCatId="simple" csTypeId="urn:microsoft.com/office/officeart/2005/8/colors/colorful4" csCatId="colorful" phldr="1"/>
      <dgm:spPr/>
      <dgm:t>
        <a:bodyPr/>
        <a:lstStyle/>
        <a:p>
          <a:endParaRPr lang="en-US"/>
        </a:p>
      </dgm:t>
    </dgm:pt>
    <dgm:pt modelId="{A8238CF0-EDF6-4D4F-8F0B-04BE955526B6}">
      <dgm:prSet phldrT="[Text]"/>
      <dgm:spPr/>
      <dgm:t>
        <a:bodyPr/>
        <a:lstStyle/>
        <a:p>
          <a:r>
            <a:rPr lang="fa-IR" dirty="0"/>
            <a:t>محدوده جغرافیایی خوشه</a:t>
          </a:r>
          <a:endParaRPr lang="en-US" dirty="0"/>
        </a:p>
      </dgm:t>
    </dgm:pt>
    <dgm:pt modelId="{6A43BE47-E51A-43C0-804B-BA3FBFC3495C}" type="parTrans" cxnId="{FBE8193C-E02D-4268-9FD8-9F176D75861B}">
      <dgm:prSet/>
      <dgm:spPr/>
      <dgm:t>
        <a:bodyPr/>
        <a:lstStyle/>
        <a:p>
          <a:endParaRPr lang="en-US"/>
        </a:p>
      </dgm:t>
    </dgm:pt>
    <dgm:pt modelId="{1633E281-60F5-4CC7-86DD-3C1AB1E4F8C4}" type="sibTrans" cxnId="{FBE8193C-E02D-4268-9FD8-9F176D75861B}">
      <dgm:prSet/>
      <dgm:spPr/>
      <dgm:t>
        <a:bodyPr/>
        <a:lstStyle/>
        <a:p>
          <a:endParaRPr lang="en-US"/>
        </a:p>
      </dgm:t>
    </dgm:pt>
    <dgm:pt modelId="{81BD9F14-B7AD-4A7B-B493-1026C9C30FF7}">
      <dgm:prSet phldrT="[Text]"/>
      <dgm:spPr/>
      <dgm:t>
        <a:bodyPr/>
        <a:lstStyle/>
        <a:p>
          <a:pPr algn="just" rtl="1"/>
          <a:r>
            <a:rPr lang="fa-IR" dirty="0"/>
            <a:t>گستره سرزمینی شرکت ها، مشتریان، تامین کنندگان، خدمات پشتیبانی و مؤسساتی که در روابط مستمر و فعالیت های وابسته به هم که مشخصه خوشه است، تعبیه شده اند</a:t>
          </a:r>
          <a:endParaRPr lang="en-US" dirty="0"/>
        </a:p>
      </dgm:t>
    </dgm:pt>
    <dgm:pt modelId="{7664DD3A-47C2-4E9B-997E-9EEEC5849ED1}" type="parTrans" cxnId="{5419AEAB-2AC6-4C4C-AB81-5E0AE72C913A}">
      <dgm:prSet/>
      <dgm:spPr/>
      <dgm:t>
        <a:bodyPr/>
        <a:lstStyle/>
        <a:p>
          <a:endParaRPr lang="en-US"/>
        </a:p>
      </dgm:t>
    </dgm:pt>
    <dgm:pt modelId="{3899143B-01EC-4557-8CE4-761501CA7830}" type="sibTrans" cxnId="{5419AEAB-2AC6-4C4C-AB81-5E0AE72C913A}">
      <dgm:prSet/>
      <dgm:spPr/>
      <dgm:t>
        <a:bodyPr/>
        <a:lstStyle/>
        <a:p>
          <a:endParaRPr lang="en-US"/>
        </a:p>
      </dgm:t>
    </dgm:pt>
    <dgm:pt modelId="{ED680AEC-B4E1-4340-BCEF-8B3104E1506B}">
      <dgm:prSet phldrT="[Text]"/>
      <dgm:spPr/>
      <dgm:t>
        <a:bodyPr/>
        <a:lstStyle/>
        <a:p>
          <a:r>
            <a:rPr lang="fa-IR" dirty="0"/>
            <a:t>تراکم</a:t>
          </a:r>
          <a:endParaRPr lang="en-US" dirty="0"/>
        </a:p>
      </dgm:t>
    </dgm:pt>
    <dgm:pt modelId="{32A9B562-1635-482B-9A45-31DFB037CAF9}" type="parTrans" cxnId="{1A188E4A-3EA1-437F-BE79-34C4C17DBC3F}">
      <dgm:prSet/>
      <dgm:spPr/>
      <dgm:t>
        <a:bodyPr/>
        <a:lstStyle/>
        <a:p>
          <a:endParaRPr lang="en-US"/>
        </a:p>
      </dgm:t>
    </dgm:pt>
    <dgm:pt modelId="{8937357E-8925-429F-B911-6BEDC45FA07B}" type="sibTrans" cxnId="{1A188E4A-3EA1-437F-BE79-34C4C17DBC3F}">
      <dgm:prSet/>
      <dgm:spPr/>
      <dgm:t>
        <a:bodyPr/>
        <a:lstStyle/>
        <a:p>
          <a:endParaRPr lang="en-US"/>
        </a:p>
      </dgm:t>
    </dgm:pt>
    <dgm:pt modelId="{63B0A995-05AF-4AE2-9F13-BD977D313FBB}">
      <dgm:prSet phldrT="[Text]"/>
      <dgm:spPr/>
      <dgm:t>
        <a:bodyPr/>
        <a:lstStyle/>
        <a:p>
          <a:pPr algn="just" rtl="1"/>
          <a:r>
            <a:rPr lang="fa-IR" dirty="0"/>
            <a:t>تعداد برش و وزن اقتصادی (بر حسب سهم بازار صنایع مربوطه) بنگاه های حاضر در خوشه</a:t>
          </a:r>
          <a:endParaRPr lang="en-US" dirty="0"/>
        </a:p>
      </dgm:t>
    </dgm:pt>
    <dgm:pt modelId="{F45CE2FB-710C-4883-AAAF-D209A41681A7}" type="parTrans" cxnId="{5D73DE3A-AD48-4903-925A-78227F46F7BA}">
      <dgm:prSet/>
      <dgm:spPr/>
      <dgm:t>
        <a:bodyPr/>
        <a:lstStyle/>
        <a:p>
          <a:endParaRPr lang="en-US"/>
        </a:p>
      </dgm:t>
    </dgm:pt>
    <dgm:pt modelId="{1E305C02-A269-439B-84D7-F105382046AB}" type="sibTrans" cxnId="{5D73DE3A-AD48-4903-925A-78227F46F7BA}">
      <dgm:prSet/>
      <dgm:spPr/>
      <dgm:t>
        <a:bodyPr/>
        <a:lstStyle/>
        <a:p>
          <a:endParaRPr lang="en-US"/>
        </a:p>
      </dgm:t>
    </dgm:pt>
    <dgm:pt modelId="{DB0DF92E-9287-407B-90B7-4A8E3C69E38C}">
      <dgm:prSet phldrT="[Text]"/>
      <dgm:spPr/>
      <dgm:t>
        <a:bodyPr/>
        <a:lstStyle/>
        <a:p>
          <a:r>
            <a:rPr lang="fa-IR" dirty="0"/>
            <a:t>وسعت</a:t>
          </a:r>
          <a:endParaRPr lang="en-US" dirty="0"/>
        </a:p>
      </dgm:t>
    </dgm:pt>
    <dgm:pt modelId="{60F02702-CF02-4DA7-AC62-E1B1727D64D4}" type="parTrans" cxnId="{7925EAE1-C680-491D-A303-C86622A3378D}">
      <dgm:prSet/>
      <dgm:spPr/>
      <dgm:t>
        <a:bodyPr/>
        <a:lstStyle/>
        <a:p>
          <a:endParaRPr lang="en-US"/>
        </a:p>
      </dgm:t>
    </dgm:pt>
    <dgm:pt modelId="{B45C739D-362D-4737-8F50-F2D576AFBA46}" type="sibTrans" cxnId="{7925EAE1-C680-491D-A303-C86622A3378D}">
      <dgm:prSet/>
      <dgm:spPr/>
      <dgm:t>
        <a:bodyPr/>
        <a:lstStyle/>
        <a:p>
          <a:endParaRPr lang="en-US"/>
        </a:p>
      </dgm:t>
    </dgm:pt>
    <dgm:pt modelId="{8C86EDA0-515C-4E46-9FB5-C7ED06390E55}">
      <dgm:prSet phldrT="[Text]"/>
      <dgm:spPr/>
      <dgm:t>
        <a:bodyPr/>
        <a:lstStyle/>
        <a:p>
          <a:pPr algn="just" rtl="1"/>
          <a:r>
            <a:rPr lang="fa-IR" dirty="0"/>
            <a:t>گستره ای از صنایع مرتبط افقی (صنایع مرتبط با فناوری های رایج، کاربران نهایی، کانال های توزیع و سایر روابط غیر عمودی) در داخل خوشه </a:t>
          </a:r>
          <a:endParaRPr lang="en-US" dirty="0"/>
        </a:p>
      </dgm:t>
    </dgm:pt>
    <dgm:pt modelId="{31FC59B5-EB6E-4150-BCE8-3902FECBC149}" type="parTrans" cxnId="{6EEED473-630F-40B2-AAB7-6B7E01DE7FFF}">
      <dgm:prSet/>
      <dgm:spPr/>
      <dgm:t>
        <a:bodyPr/>
        <a:lstStyle/>
        <a:p>
          <a:endParaRPr lang="en-US"/>
        </a:p>
      </dgm:t>
    </dgm:pt>
    <dgm:pt modelId="{1F488ACE-5456-44FB-832B-40B566B709C7}" type="sibTrans" cxnId="{6EEED473-630F-40B2-AAB7-6B7E01DE7FFF}">
      <dgm:prSet/>
      <dgm:spPr/>
      <dgm:t>
        <a:bodyPr/>
        <a:lstStyle/>
        <a:p>
          <a:endParaRPr lang="en-US"/>
        </a:p>
      </dgm:t>
    </dgm:pt>
    <dgm:pt modelId="{F81EAED7-D81B-40A4-8F72-81C337F8E79F}" type="pres">
      <dgm:prSet presAssocID="{1981CDD3-8B49-40B7-A2DC-B068F458C779}" presName="Name0" presStyleCnt="0">
        <dgm:presLayoutVars>
          <dgm:chMax/>
          <dgm:chPref/>
          <dgm:dir val="rev"/>
        </dgm:presLayoutVars>
      </dgm:prSet>
      <dgm:spPr/>
    </dgm:pt>
    <dgm:pt modelId="{11905EE1-CE79-4D21-89FB-0306FCFA6B7C}" type="pres">
      <dgm:prSet presAssocID="{A8238CF0-EDF6-4D4F-8F0B-04BE955526B6}" presName="parenttextcomposite" presStyleCnt="0"/>
      <dgm:spPr/>
    </dgm:pt>
    <dgm:pt modelId="{17C5DAB2-B4B9-478B-BFF9-44CD527F84D7}" type="pres">
      <dgm:prSet presAssocID="{A8238CF0-EDF6-4D4F-8F0B-04BE955526B6}" presName="parenttext" presStyleLbl="revTx" presStyleIdx="0" presStyleCnt="3">
        <dgm:presLayoutVars>
          <dgm:chMax/>
          <dgm:chPref val="2"/>
          <dgm:bulletEnabled val="1"/>
        </dgm:presLayoutVars>
      </dgm:prSet>
      <dgm:spPr/>
    </dgm:pt>
    <dgm:pt modelId="{E67BEBCA-240C-420C-8989-F20E022DA042}" type="pres">
      <dgm:prSet presAssocID="{A8238CF0-EDF6-4D4F-8F0B-04BE955526B6}" presName="composite" presStyleCnt="0"/>
      <dgm:spPr/>
    </dgm:pt>
    <dgm:pt modelId="{060A1546-7F09-4124-B993-E5EEED48B2C2}" type="pres">
      <dgm:prSet presAssocID="{A8238CF0-EDF6-4D4F-8F0B-04BE955526B6}" presName="chevron1" presStyleLbl="alignNode1" presStyleIdx="0" presStyleCnt="21"/>
      <dgm:spPr/>
    </dgm:pt>
    <dgm:pt modelId="{A940A956-67E7-4BD0-A18A-59267AF99DD8}" type="pres">
      <dgm:prSet presAssocID="{A8238CF0-EDF6-4D4F-8F0B-04BE955526B6}" presName="chevron2" presStyleLbl="alignNode1" presStyleIdx="1" presStyleCnt="21"/>
      <dgm:spPr/>
    </dgm:pt>
    <dgm:pt modelId="{BA4330CA-7041-403F-923C-79EB7A6EA3ED}" type="pres">
      <dgm:prSet presAssocID="{A8238CF0-EDF6-4D4F-8F0B-04BE955526B6}" presName="chevron3" presStyleLbl="alignNode1" presStyleIdx="2" presStyleCnt="21"/>
      <dgm:spPr/>
    </dgm:pt>
    <dgm:pt modelId="{C7D3795E-398F-4E6B-A650-60B0EBE0980B}" type="pres">
      <dgm:prSet presAssocID="{A8238CF0-EDF6-4D4F-8F0B-04BE955526B6}" presName="chevron4" presStyleLbl="alignNode1" presStyleIdx="3" presStyleCnt="21"/>
      <dgm:spPr/>
    </dgm:pt>
    <dgm:pt modelId="{C7CEFF66-F2C3-4BCE-8913-53E0B0EDD3ED}" type="pres">
      <dgm:prSet presAssocID="{A8238CF0-EDF6-4D4F-8F0B-04BE955526B6}" presName="chevron5" presStyleLbl="alignNode1" presStyleIdx="4" presStyleCnt="21"/>
      <dgm:spPr/>
    </dgm:pt>
    <dgm:pt modelId="{B970519A-EBB8-439F-8202-0E9E32ADE6D5}" type="pres">
      <dgm:prSet presAssocID="{A8238CF0-EDF6-4D4F-8F0B-04BE955526B6}" presName="chevron6" presStyleLbl="alignNode1" presStyleIdx="5" presStyleCnt="21"/>
      <dgm:spPr/>
    </dgm:pt>
    <dgm:pt modelId="{1E6F6B6E-9DF9-4070-BDB9-C155C9493835}" type="pres">
      <dgm:prSet presAssocID="{A8238CF0-EDF6-4D4F-8F0B-04BE955526B6}" presName="chevron7" presStyleLbl="alignNode1" presStyleIdx="6" presStyleCnt="21"/>
      <dgm:spPr/>
    </dgm:pt>
    <dgm:pt modelId="{00473A70-150E-4248-B0E9-11F8522F5FEB}" type="pres">
      <dgm:prSet presAssocID="{A8238CF0-EDF6-4D4F-8F0B-04BE955526B6}" presName="childtext" presStyleLbl="solidFgAcc1" presStyleIdx="0" presStyleCnt="3">
        <dgm:presLayoutVars>
          <dgm:chMax/>
          <dgm:chPref val="0"/>
          <dgm:bulletEnabled val="1"/>
        </dgm:presLayoutVars>
      </dgm:prSet>
      <dgm:spPr/>
    </dgm:pt>
    <dgm:pt modelId="{5D4A05FB-A6AC-40F0-B0E9-BC525269D221}" type="pres">
      <dgm:prSet presAssocID="{1633E281-60F5-4CC7-86DD-3C1AB1E4F8C4}" presName="sibTrans" presStyleCnt="0"/>
      <dgm:spPr/>
    </dgm:pt>
    <dgm:pt modelId="{2A4763A8-CBFF-49FA-8A15-1F7623F55DAB}" type="pres">
      <dgm:prSet presAssocID="{ED680AEC-B4E1-4340-BCEF-8B3104E1506B}" presName="parenttextcomposite" presStyleCnt="0"/>
      <dgm:spPr/>
    </dgm:pt>
    <dgm:pt modelId="{37996F3C-7FD1-4611-B938-4BA45E8456EB}" type="pres">
      <dgm:prSet presAssocID="{ED680AEC-B4E1-4340-BCEF-8B3104E1506B}" presName="parenttext" presStyleLbl="revTx" presStyleIdx="1" presStyleCnt="3">
        <dgm:presLayoutVars>
          <dgm:chMax/>
          <dgm:chPref val="2"/>
          <dgm:bulletEnabled val="1"/>
        </dgm:presLayoutVars>
      </dgm:prSet>
      <dgm:spPr/>
    </dgm:pt>
    <dgm:pt modelId="{4BE9023A-E0EA-4AD9-A234-68F951F55CEC}" type="pres">
      <dgm:prSet presAssocID="{ED680AEC-B4E1-4340-BCEF-8B3104E1506B}" presName="composite" presStyleCnt="0"/>
      <dgm:spPr/>
    </dgm:pt>
    <dgm:pt modelId="{FDC28C88-4E1D-467C-9731-731D18434B90}" type="pres">
      <dgm:prSet presAssocID="{ED680AEC-B4E1-4340-BCEF-8B3104E1506B}" presName="chevron1" presStyleLbl="alignNode1" presStyleIdx="7" presStyleCnt="21"/>
      <dgm:spPr/>
    </dgm:pt>
    <dgm:pt modelId="{B50DD9AC-052F-4C60-9A00-38A2D79C9C99}" type="pres">
      <dgm:prSet presAssocID="{ED680AEC-B4E1-4340-BCEF-8B3104E1506B}" presName="chevron2" presStyleLbl="alignNode1" presStyleIdx="8" presStyleCnt="21"/>
      <dgm:spPr/>
    </dgm:pt>
    <dgm:pt modelId="{855D9C5E-1288-4E70-B86D-4F386C741104}" type="pres">
      <dgm:prSet presAssocID="{ED680AEC-B4E1-4340-BCEF-8B3104E1506B}" presName="chevron3" presStyleLbl="alignNode1" presStyleIdx="9" presStyleCnt="21"/>
      <dgm:spPr/>
    </dgm:pt>
    <dgm:pt modelId="{48A9E47C-BEBB-41B0-8342-3E619A020AE4}" type="pres">
      <dgm:prSet presAssocID="{ED680AEC-B4E1-4340-BCEF-8B3104E1506B}" presName="chevron4" presStyleLbl="alignNode1" presStyleIdx="10" presStyleCnt="21"/>
      <dgm:spPr/>
    </dgm:pt>
    <dgm:pt modelId="{654B5FD4-7B3C-462C-A18D-FD16A53C2F2C}" type="pres">
      <dgm:prSet presAssocID="{ED680AEC-B4E1-4340-BCEF-8B3104E1506B}" presName="chevron5" presStyleLbl="alignNode1" presStyleIdx="11" presStyleCnt="21"/>
      <dgm:spPr/>
    </dgm:pt>
    <dgm:pt modelId="{1B755A0D-A664-4AAE-B99A-490F15F280E1}" type="pres">
      <dgm:prSet presAssocID="{ED680AEC-B4E1-4340-BCEF-8B3104E1506B}" presName="chevron6" presStyleLbl="alignNode1" presStyleIdx="12" presStyleCnt="21"/>
      <dgm:spPr/>
    </dgm:pt>
    <dgm:pt modelId="{3AA5C45E-DC9E-48E6-934F-A4F883C4CEB0}" type="pres">
      <dgm:prSet presAssocID="{ED680AEC-B4E1-4340-BCEF-8B3104E1506B}" presName="chevron7" presStyleLbl="alignNode1" presStyleIdx="13" presStyleCnt="21"/>
      <dgm:spPr/>
    </dgm:pt>
    <dgm:pt modelId="{4BA74F47-1DB2-4DFC-8171-20658F43AD01}" type="pres">
      <dgm:prSet presAssocID="{ED680AEC-B4E1-4340-BCEF-8B3104E1506B}" presName="childtext" presStyleLbl="solidFgAcc1" presStyleIdx="1" presStyleCnt="3">
        <dgm:presLayoutVars>
          <dgm:chMax/>
          <dgm:chPref val="0"/>
          <dgm:bulletEnabled val="1"/>
        </dgm:presLayoutVars>
      </dgm:prSet>
      <dgm:spPr/>
    </dgm:pt>
    <dgm:pt modelId="{9715DE34-3DAD-4D4C-8746-49020E5DA09B}" type="pres">
      <dgm:prSet presAssocID="{8937357E-8925-429F-B911-6BEDC45FA07B}" presName="sibTrans" presStyleCnt="0"/>
      <dgm:spPr/>
    </dgm:pt>
    <dgm:pt modelId="{2BEDDDDD-22E5-44A4-BE37-BBBDD2BCE876}" type="pres">
      <dgm:prSet presAssocID="{DB0DF92E-9287-407B-90B7-4A8E3C69E38C}" presName="parenttextcomposite" presStyleCnt="0"/>
      <dgm:spPr/>
    </dgm:pt>
    <dgm:pt modelId="{1720E19D-10E2-4F37-A290-992D3A44A695}" type="pres">
      <dgm:prSet presAssocID="{DB0DF92E-9287-407B-90B7-4A8E3C69E38C}" presName="parenttext" presStyleLbl="revTx" presStyleIdx="2" presStyleCnt="3">
        <dgm:presLayoutVars>
          <dgm:chMax/>
          <dgm:chPref val="2"/>
          <dgm:bulletEnabled val="1"/>
        </dgm:presLayoutVars>
      </dgm:prSet>
      <dgm:spPr/>
    </dgm:pt>
    <dgm:pt modelId="{1612E86C-FA5D-4C22-AB99-703752416271}" type="pres">
      <dgm:prSet presAssocID="{DB0DF92E-9287-407B-90B7-4A8E3C69E38C}" presName="composite" presStyleCnt="0"/>
      <dgm:spPr/>
    </dgm:pt>
    <dgm:pt modelId="{C57F2891-2988-4186-B627-A43094FAE16F}" type="pres">
      <dgm:prSet presAssocID="{DB0DF92E-9287-407B-90B7-4A8E3C69E38C}" presName="chevron1" presStyleLbl="alignNode1" presStyleIdx="14" presStyleCnt="21"/>
      <dgm:spPr/>
    </dgm:pt>
    <dgm:pt modelId="{A52C459B-4598-4AA0-B9FD-B18405DD18C3}" type="pres">
      <dgm:prSet presAssocID="{DB0DF92E-9287-407B-90B7-4A8E3C69E38C}" presName="chevron2" presStyleLbl="alignNode1" presStyleIdx="15" presStyleCnt="21"/>
      <dgm:spPr/>
    </dgm:pt>
    <dgm:pt modelId="{20480DD1-7C19-4552-9268-830BF8DDD016}" type="pres">
      <dgm:prSet presAssocID="{DB0DF92E-9287-407B-90B7-4A8E3C69E38C}" presName="chevron3" presStyleLbl="alignNode1" presStyleIdx="16" presStyleCnt="21"/>
      <dgm:spPr/>
    </dgm:pt>
    <dgm:pt modelId="{989F0355-7B0D-406D-8B6C-9C836FE6238D}" type="pres">
      <dgm:prSet presAssocID="{DB0DF92E-9287-407B-90B7-4A8E3C69E38C}" presName="chevron4" presStyleLbl="alignNode1" presStyleIdx="17" presStyleCnt="21"/>
      <dgm:spPr/>
    </dgm:pt>
    <dgm:pt modelId="{07BEBE0E-95A3-4740-B422-A7741530ECF8}" type="pres">
      <dgm:prSet presAssocID="{DB0DF92E-9287-407B-90B7-4A8E3C69E38C}" presName="chevron5" presStyleLbl="alignNode1" presStyleIdx="18" presStyleCnt="21"/>
      <dgm:spPr/>
    </dgm:pt>
    <dgm:pt modelId="{1813A0C0-6D7E-4463-A39A-DE8FE81CC6DC}" type="pres">
      <dgm:prSet presAssocID="{DB0DF92E-9287-407B-90B7-4A8E3C69E38C}" presName="chevron6" presStyleLbl="alignNode1" presStyleIdx="19" presStyleCnt="21"/>
      <dgm:spPr/>
    </dgm:pt>
    <dgm:pt modelId="{DA3192E5-0047-479A-BE50-00864CC43590}" type="pres">
      <dgm:prSet presAssocID="{DB0DF92E-9287-407B-90B7-4A8E3C69E38C}" presName="chevron7" presStyleLbl="alignNode1" presStyleIdx="20" presStyleCnt="21"/>
      <dgm:spPr/>
    </dgm:pt>
    <dgm:pt modelId="{860903FA-3E7E-41A7-AE88-31A55398F078}" type="pres">
      <dgm:prSet presAssocID="{DB0DF92E-9287-407B-90B7-4A8E3C69E38C}" presName="childtext" presStyleLbl="solidFgAcc1" presStyleIdx="2" presStyleCnt="3">
        <dgm:presLayoutVars>
          <dgm:chMax/>
          <dgm:chPref val="0"/>
          <dgm:bulletEnabled val="1"/>
        </dgm:presLayoutVars>
      </dgm:prSet>
      <dgm:spPr/>
    </dgm:pt>
  </dgm:ptLst>
  <dgm:cxnLst>
    <dgm:cxn modelId="{FF2D4916-1077-432D-B347-0C2DEBABE126}" type="presOf" srcId="{A8238CF0-EDF6-4D4F-8F0B-04BE955526B6}" destId="{17C5DAB2-B4B9-478B-BFF9-44CD527F84D7}" srcOrd="0" destOrd="0" presId="urn:microsoft.com/office/officeart/2008/layout/VerticalAccentList"/>
    <dgm:cxn modelId="{5D73DE3A-AD48-4903-925A-78227F46F7BA}" srcId="{ED680AEC-B4E1-4340-BCEF-8B3104E1506B}" destId="{63B0A995-05AF-4AE2-9F13-BD977D313FBB}" srcOrd="0" destOrd="0" parTransId="{F45CE2FB-710C-4883-AAAF-D209A41681A7}" sibTransId="{1E305C02-A269-439B-84D7-F105382046AB}"/>
    <dgm:cxn modelId="{FBE8193C-E02D-4268-9FD8-9F176D75861B}" srcId="{1981CDD3-8B49-40B7-A2DC-B068F458C779}" destId="{A8238CF0-EDF6-4D4F-8F0B-04BE955526B6}" srcOrd="0" destOrd="0" parTransId="{6A43BE47-E51A-43C0-804B-BA3FBFC3495C}" sibTransId="{1633E281-60F5-4CC7-86DD-3C1AB1E4F8C4}"/>
    <dgm:cxn modelId="{1A188E4A-3EA1-437F-BE79-34C4C17DBC3F}" srcId="{1981CDD3-8B49-40B7-A2DC-B068F458C779}" destId="{ED680AEC-B4E1-4340-BCEF-8B3104E1506B}" srcOrd="1" destOrd="0" parTransId="{32A9B562-1635-482B-9A45-31DFB037CAF9}" sibTransId="{8937357E-8925-429F-B911-6BEDC45FA07B}"/>
    <dgm:cxn modelId="{5797784F-2265-46DD-B1F4-BE427C9240B2}" type="presOf" srcId="{1981CDD3-8B49-40B7-A2DC-B068F458C779}" destId="{F81EAED7-D81B-40A4-8F72-81C337F8E79F}" srcOrd="0" destOrd="0" presId="urn:microsoft.com/office/officeart/2008/layout/VerticalAccentList"/>
    <dgm:cxn modelId="{6EEED473-630F-40B2-AAB7-6B7E01DE7FFF}" srcId="{DB0DF92E-9287-407B-90B7-4A8E3C69E38C}" destId="{8C86EDA0-515C-4E46-9FB5-C7ED06390E55}" srcOrd="0" destOrd="0" parTransId="{31FC59B5-EB6E-4150-BCE8-3902FECBC149}" sibTransId="{1F488ACE-5456-44FB-832B-40B566B709C7}"/>
    <dgm:cxn modelId="{6C590F56-EE55-4315-BF37-7B9A7F4147BB}" type="presOf" srcId="{ED680AEC-B4E1-4340-BCEF-8B3104E1506B}" destId="{37996F3C-7FD1-4611-B938-4BA45E8456EB}" srcOrd="0" destOrd="0" presId="urn:microsoft.com/office/officeart/2008/layout/VerticalAccentList"/>
    <dgm:cxn modelId="{EAD3EF92-18ED-4200-B923-DB72B5FA6268}" type="presOf" srcId="{DB0DF92E-9287-407B-90B7-4A8E3C69E38C}" destId="{1720E19D-10E2-4F37-A290-992D3A44A695}" srcOrd="0" destOrd="0" presId="urn:microsoft.com/office/officeart/2008/layout/VerticalAccentList"/>
    <dgm:cxn modelId="{FFF188A6-0802-44B8-B2D6-BB9898E86956}" type="presOf" srcId="{8C86EDA0-515C-4E46-9FB5-C7ED06390E55}" destId="{860903FA-3E7E-41A7-AE88-31A55398F078}" srcOrd="0" destOrd="0" presId="urn:microsoft.com/office/officeart/2008/layout/VerticalAccentList"/>
    <dgm:cxn modelId="{5419AEAB-2AC6-4C4C-AB81-5E0AE72C913A}" srcId="{A8238CF0-EDF6-4D4F-8F0B-04BE955526B6}" destId="{81BD9F14-B7AD-4A7B-B493-1026C9C30FF7}" srcOrd="0" destOrd="0" parTransId="{7664DD3A-47C2-4E9B-997E-9EEEC5849ED1}" sibTransId="{3899143B-01EC-4557-8CE4-761501CA7830}"/>
    <dgm:cxn modelId="{B25294BE-95BB-464C-A50A-0B83E1000171}" type="presOf" srcId="{63B0A995-05AF-4AE2-9F13-BD977D313FBB}" destId="{4BA74F47-1DB2-4DFC-8171-20658F43AD01}" srcOrd="0" destOrd="0" presId="urn:microsoft.com/office/officeart/2008/layout/VerticalAccentList"/>
    <dgm:cxn modelId="{7925EAE1-C680-491D-A303-C86622A3378D}" srcId="{1981CDD3-8B49-40B7-A2DC-B068F458C779}" destId="{DB0DF92E-9287-407B-90B7-4A8E3C69E38C}" srcOrd="2" destOrd="0" parTransId="{60F02702-CF02-4DA7-AC62-E1B1727D64D4}" sibTransId="{B45C739D-362D-4737-8F50-F2D576AFBA46}"/>
    <dgm:cxn modelId="{A5B575FF-05C4-47FD-A92E-3CFAAC45B06C}" type="presOf" srcId="{81BD9F14-B7AD-4A7B-B493-1026C9C30FF7}" destId="{00473A70-150E-4248-B0E9-11F8522F5FEB}" srcOrd="0" destOrd="0" presId="urn:microsoft.com/office/officeart/2008/layout/VerticalAccentList"/>
    <dgm:cxn modelId="{75088AE0-DD12-4355-BFF1-EF88B8CE8AE9}" type="presParOf" srcId="{F81EAED7-D81B-40A4-8F72-81C337F8E79F}" destId="{11905EE1-CE79-4D21-89FB-0306FCFA6B7C}" srcOrd="0" destOrd="0" presId="urn:microsoft.com/office/officeart/2008/layout/VerticalAccentList"/>
    <dgm:cxn modelId="{12662140-AC3D-4310-B182-B9F2083B38A9}" type="presParOf" srcId="{11905EE1-CE79-4D21-89FB-0306FCFA6B7C}" destId="{17C5DAB2-B4B9-478B-BFF9-44CD527F84D7}" srcOrd="0" destOrd="0" presId="urn:microsoft.com/office/officeart/2008/layout/VerticalAccentList"/>
    <dgm:cxn modelId="{A3923030-2E0B-4677-BD45-27F8A91488FE}" type="presParOf" srcId="{F81EAED7-D81B-40A4-8F72-81C337F8E79F}" destId="{E67BEBCA-240C-420C-8989-F20E022DA042}" srcOrd="1" destOrd="0" presId="urn:microsoft.com/office/officeart/2008/layout/VerticalAccentList"/>
    <dgm:cxn modelId="{A18B990C-F329-45D6-B645-DAE483F934BF}" type="presParOf" srcId="{E67BEBCA-240C-420C-8989-F20E022DA042}" destId="{060A1546-7F09-4124-B993-E5EEED48B2C2}" srcOrd="0" destOrd="0" presId="urn:microsoft.com/office/officeart/2008/layout/VerticalAccentList"/>
    <dgm:cxn modelId="{95DAF37D-9433-4F72-BBEE-B01F1631BFCA}" type="presParOf" srcId="{E67BEBCA-240C-420C-8989-F20E022DA042}" destId="{A940A956-67E7-4BD0-A18A-59267AF99DD8}" srcOrd="1" destOrd="0" presId="urn:microsoft.com/office/officeart/2008/layout/VerticalAccentList"/>
    <dgm:cxn modelId="{60AA2D9D-41CF-47C2-94A1-720F9F43CC19}" type="presParOf" srcId="{E67BEBCA-240C-420C-8989-F20E022DA042}" destId="{BA4330CA-7041-403F-923C-79EB7A6EA3ED}" srcOrd="2" destOrd="0" presId="urn:microsoft.com/office/officeart/2008/layout/VerticalAccentList"/>
    <dgm:cxn modelId="{5F3709ED-EB8D-4621-9CCC-2396BB583B49}" type="presParOf" srcId="{E67BEBCA-240C-420C-8989-F20E022DA042}" destId="{C7D3795E-398F-4E6B-A650-60B0EBE0980B}" srcOrd="3" destOrd="0" presId="urn:microsoft.com/office/officeart/2008/layout/VerticalAccentList"/>
    <dgm:cxn modelId="{BED58992-4774-4115-ABBB-5F74C0C0F691}" type="presParOf" srcId="{E67BEBCA-240C-420C-8989-F20E022DA042}" destId="{C7CEFF66-F2C3-4BCE-8913-53E0B0EDD3ED}" srcOrd="4" destOrd="0" presId="urn:microsoft.com/office/officeart/2008/layout/VerticalAccentList"/>
    <dgm:cxn modelId="{34A2F389-8E28-4257-B04E-707C60DB9113}" type="presParOf" srcId="{E67BEBCA-240C-420C-8989-F20E022DA042}" destId="{B970519A-EBB8-439F-8202-0E9E32ADE6D5}" srcOrd="5" destOrd="0" presId="urn:microsoft.com/office/officeart/2008/layout/VerticalAccentList"/>
    <dgm:cxn modelId="{FDC08A9B-55FD-42A7-9E6D-7C8E213AAB07}" type="presParOf" srcId="{E67BEBCA-240C-420C-8989-F20E022DA042}" destId="{1E6F6B6E-9DF9-4070-BDB9-C155C9493835}" srcOrd="6" destOrd="0" presId="urn:microsoft.com/office/officeart/2008/layout/VerticalAccentList"/>
    <dgm:cxn modelId="{F98A199A-18A1-4809-A88C-AE100913A9B1}" type="presParOf" srcId="{E67BEBCA-240C-420C-8989-F20E022DA042}" destId="{00473A70-150E-4248-B0E9-11F8522F5FEB}" srcOrd="7" destOrd="0" presId="urn:microsoft.com/office/officeart/2008/layout/VerticalAccentList"/>
    <dgm:cxn modelId="{6BBADBE2-D0D6-44EC-A4DE-39D389389488}" type="presParOf" srcId="{F81EAED7-D81B-40A4-8F72-81C337F8E79F}" destId="{5D4A05FB-A6AC-40F0-B0E9-BC525269D221}" srcOrd="2" destOrd="0" presId="urn:microsoft.com/office/officeart/2008/layout/VerticalAccentList"/>
    <dgm:cxn modelId="{A9AA4847-D3BF-4E8B-87F0-FB3F86288619}" type="presParOf" srcId="{F81EAED7-D81B-40A4-8F72-81C337F8E79F}" destId="{2A4763A8-CBFF-49FA-8A15-1F7623F55DAB}" srcOrd="3" destOrd="0" presId="urn:microsoft.com/office/officeart/2008/layout/VerticalAccentList"/>
    <dgm:cxn modelId="{C401F1A9-FDF6-4340-900F-D1C6AA235777}" type="presParOf" srcId="{2A4763A8-CBFF-49FA-8A15-1F7623F55DAB}" destId="{37996F3C-7FD1-4611-B938-4BA45E8456EB}" srcOrd="0" destOrd="0" presId="urn:microsoft.com/office/officeart/2008/layout/VerticalAccentList"/>
    <dgm:cxn modelId="{9937AF6E-9C3C-4DDF-B17D-F688E6D02700}" type="presParOf" srcId="{F81EAED7-D81B-40A4-8F72-81C337F8E79F}" destId="{4BE9023A-E0EA-4AD9-A234-68F951F55CEC}" srcOrd="4" destOrd="0" presId="urn:microsoft.com/office/officeart/2008/layout/VerticalAccentList"/>
    <dgm:cxn modelId="{0DD16576-D5A2-43A7-9317-61A7F82BB98E}" type="presParOf" srcId="{4BE9023A-E0EA-4AD9-A234-68F951F55CEC}" destId="{FDC28C88-4E1D-467C-9731-731D18434B90}" srcOrd="0" destOrd="0" presId="urn:microsoft.com/office/officeart/2008/layout/VerticalAccentList"/>
    <dgm:cxn modelId="{E82FF34C-4D16-4347-9AAC-F8E8D3A34532}" type="presParOf" srcId="{4BE9023A-E0EA-4AD9-A234-68F951F55CEC}" destId="{B50DD9AC-052F-4C60-9A00-38A2D79C9C99}" srcOrd="1" destOrd="0" presId="urn:microsoft.com/office/officeart/2008/layout/VerticalAccentList"/>
    <dgm:cxn modelId="{D952F227-7818-41EF-B26D-04A3B812FCBA}" type="presParOf" srcId="{4BE9023A-E0EA-4AD9-A234-68F951F55CEC}" destId="{855D9C5E-1288-4E70-B86D-4F386C741104}" srcOrd="2" destOrd="0" presId="urn:microsoft.com/office/officeart/2008/layout/VerticalAccentList"/>
    <dgm:cxn modelId="{D8748FD6-5C68-4378-93AE-B48C68A4BB17}" type="presParOf" srcId="{4BE9023A-E0EA-4AD9-A234-68F951F55CEC}" destId="{48A9E47C-BEBB-41B0-8342-3E619A020AE4}" srcOrd="3" destOrd="0" presId="urn:microsoft.com/office/officeart/2008/layout/VerticalAccentList"/>
    <dgm:cxn modelId="{C91B338A-78FE-4D60-8E97-F161BA2C18DD}" type="presParOf" srcId="{4BE9023A-E0EA-4AD9-A234-68F951F55CEC}" destId="{654B5FD4-7B3C-462C-A18D-FD16A53C2F2C}" srcOrd="4" destOrd="0" presId="urn:microsoft.com/office/officeart/2008/layout/VerticalAccentList"/>
    <dgm:cxn modelId="{8196A3E1-BC32-4FE2-9772-849DEA496C42}" type="presParOf" srcId="{4BE9023A-E0EA-4AD9-A234-68F951F55CEC}" destId="{1B755A0D-A664-4AAE-B99A-490F15F280E1}" srcOrd="5" destOrd="0" presId="urn:microsoft.com/office/officeart/2008/layout/VerticalAccentList"/>
    <dgm:cxn modelId="{68A73934-94F9-484A-8D40-12D0B22DEC8B}" type="presParOf" srcId="{4BE9023A-E0EA-4AD9-A234-68F951F55CEC}" destId="{3AA5C45E-DC9E-48E6-934F-A4F883C4CEB0}" srcOrd="6" destOrd="0" presId="urn:microsoft.com/office/officeart/2008/layout/VerticalAccentList"/>
    <dgm:cxn modelId="{D4CA021C-F676-4652-BAA1-FE6F2C2B90E1}" type="presParOf" srcId="{4BE9023A-E0EA-4AD9-A234-68F951F55CEC}" destId="{4BA74F47-1DB2-4DFC-8171-20658F43AD01}" srcOrd="7" destOrd="0" presId="urn:microsoft.com/office/officeart/2008/layout/VerticalAccentList"/>
    <dgm:cxn modelId="{FAFA0174-D6F1-4772-8AD3-DF0FEE7E42C6}" type="presParOf" srcId="{F81EAED7-D81B-40A4-8F72-81C337F8E79F}" destId="{9715DE34-3DAD-4D4C-8746-49020E5DA09B}" srcOrd="5" destOrd="0" presId="urn:microsoft.com/office/officeart/2008/layout/VerticalAccentList"/>
    <dgm:cxn modelId="{435C8771-5956-4E99-99C5-DD9E992F9E03}" type="presParOf" srcId="{F81EAED7-D81B-40A4-8F72-81C337F8E79F}" destId="{2BEDDDDD-22E5-44A4-BE37-BBBDD2BCE876}" srcOrd="6" destOrd="0" presId="urn:microsoft.com/office/officeart/2008/layout/VerticalAccentList"/>
    <dgm:cxn modelId="{65B44202-2E56-4982-8699-9C26B608BADC}" type="presParOf" srcId="{2BEDDDDD-22E5-44A4-BE37-BBBDD2BCE876}" destId="{1720E19D-10E2-4F37-A290-992D3A44A695}" srcOrd="0" destOrd="0" presId="urn:microsoft.com/office/officeart/2008/layout/VerticalAccentList"/>
    <dgm:cxn modelId="{C2D9998D-1D10-4582-A7DF-A576B307974F}" type="presParOf" srcId="{F81EAED7-D81B-40A4-8F72-81C337F8E79F}" destId="{1612E86C-FA5D-4C22-AB99-703752416271}" srcOrd="7" destOrd="0" presId="urn:microsoft.com/office/officeart/2008/layout/VerticalAccentList"/>
    <dgm:cxn modelId="{6244279A-C157-4F4D-A96A-7844477995C8}" type="presParOf" srcId="{1612E86C-FA5D-4C22-AB99-703752416271}" destId="{C57F2891-2988-4186-B627-A43094FAE16F}" srcOrd="0" destOrd="0" presId="urn:microsoft.com/office/officeart/2008/layout/VerticalAccentList"/>
    <dgm:cxn modelId="{D7E69708-D183-4776-89AB-6E80B496EEE8}" type="presParOf" srcId="{1612E86C-FA5D-4C22-AB99-703752416271}" destId="{A52C459B-4598-4AA0-B9FD-B18405DD18C3}" srcOrd="1" destOrd="0" presId="urn:microsoft.com/office/officeart/2008/layout/VerticalAccentList"/>
    <dgm:cxn modelId="{619E377C-372B-4459-8CC8-91D5C0E6EC17}" type="presParOf" srcId="{1612E86C-FA5D-4C22-AB99-703752416271}" destId="{20480DD1-7C19-4552-9268-830BF8DDD016}" srcOrd="2" destOrd="0" presId="urn:microsoft.com/office/officeart/2008/layout/VerticalAccentList"/>
    <dgm:cxn modelId="{C68516E5-537F-45A2-8080-CF6AE3423BBA}" type="presParOf" srcId="{1612E86C-FA5D-4C22-AB99-703752416271}" destId="{989F0355-7B0D-406D-8B6C-9C836FE6238D}" srcOrd="3" destOrd="0" presId="urn:microsoft.com/office/officeart/2008/layout/VerticalAccentList"/>
    <dgm:cxn modelId="{DA910819-F906-42C3-9433-1E7ED7C23DA9}" type="presParOf" srcId="{1612E86C-FA5D-4C22-AB99-703752416271}" destId="{07BEBE0E-95A3-4740-B422-A7741530ECF8}" srcOrd="4" destOrd="0" presId="urn:microsoft.com/office/officeart/2008/layout/VerticalAccentList"/>
    <dgm:cxn modelId="{2E3B1304-F68B-433B-991F-CC0B403A13DE}" type="presParOf" srcId="{1612E86C-FA5D-4C22-AB99-703752416271}" destId="{1813A0C0-6D7E-4463-A39A-DE8FE81CC6DC}" srcOrd="5" destOrd="0" presId="urn:microsoft.com/office/officeart/2008/layout/VerticalAccentList"/>
    <dgm:cxn modelId="{E14A834D-BC64-4E33-A2FE-23B2CBC96DC1}" type="presParOf" srcId="{1612E86C-FA5D-4C22-AB99-703752416271}" destId="{DA3192E5-0047-479A-BE50-00864CC43590}" srcOrd="6" destOrd="0" presId="urn:microsoft.com/office/officeart/2008/layout/VerticalAccentList"/>
    <dgm:cxn modelId="{54DF6841-4AAE-4C94-A319-A26559FDF9D8}" type="presParOf" srcId="{1612E86C-FA5D-4C22-AB99-703752416271}" destId="{860903FA-3E7E-41A7-AE88-31A55398F078}"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49AB7E-AFF1-4370-AD3B-8313F03422B2}" type="doc">
      <dgm:prSet loTypeId="urn:microsoft.com/office/officeart/2008/layout/VerticalAccentList" loCatId="list" qsTypeId="urn:microsoft.com/office/officeart/2005/8/quickstyle/simple1" qsCatId="simple" csTypeId="urn:microsoft.com/office/officeart/2005/8/colors/accent6_4" csCatId="accent6" phldr="1"/>
      <dgm:spPr/>
      <dgm:t>
        <a:bodyPr/>
        <a:lstStyle/>
        <a:p>
          <a:endParaRPr lang="en-US"/>
        </a:p>
      </dgm:t>
    </dgm:pt>
    <dgm:pt modelId="{E2C0CF3C-ABFD-47C2-9754-FE772B7FD082}">
      <dgm:prSet phldrT="[Text]"/>
      <dgm:spPr/>
      <dgm:t>
        <a:bodyPr/>
        <a:lstStyle/>
        <a:p>
          <a:r>
            <a:rPr lang="fa-IR" dirty="0"/>
            <a:t>قدرت موقعیت رقابتی</a:t>
          </a:r>
          <a:endParaRPr lang="en-US" dirty="0"/>
        </a:p>
      </dgm:t>
    </dgm:pt>
    <dgm:pt modelId="{D2057867-D7D7-46A7-A7F3-2B87DBAF8DD4}" type="parTrans" cxnId="{D0437AB1-132C-43BD-9C42-2E9A3D8DBE51}">
      <dgm:prSet/>
      <dgm:spPr/>
      <dgm:t>
        <a:bodyPr/>
        <a:lstStyle/>
        <a:p>
          <a:endParaRPr lang="en-US"/>
        </a:p>
      </dgm:t>
    </dgm:pt>
    <dgm:pt modelId="{AA8982A5-8D90-4A9F-879E-3E6B38E4AC42}" type="sibTrans" cxnId="{D0437AB1-132C-43BD-9C42-2E9A3D8DBE51}">
      <dgm:prSet/>
      <dgm:spPr/>
      <dgm:t>
        <a:bodyPr/>
        <a:lstStyle/>
        <a:p>
          <a:endParaRPr lang="en-US"/>
        </a:p>
      </dgm:t>
    </dgm:pt>
    <dgm:pt modelId="{D045B6D6-0300-4AEE-A08E-A320637D1DEC}">
      <dgm:prSet phldrT="[Text]"/>
      <dgm:spPr/>
      <dgm:t>
        <a:bodyPr/>
        <a:lstStyle/>
        <a:p>
          <a:pPr algn="just" rtl="1"/>
          <a:r>
            <a:rPr lang="fa-IR" dirty="0"/>
            <a:t>موقعیت یک خوشه می تواند از پیشرو در جهان، تا پیشرو در یک منطقه فراملی، تا رهبر بازار داخل یک کشورمتغیر باشد. در فضای کسب و کار نیزرقبای خوشه ممکن است قوی، نسبتاً توانا، یا رقبای ضعیف باشند.</a:t>
          </a:r>
          <a:endParaRPr lang="en-US" dirty="0"/>
        </a:p>
      </dgm:t>
    </dgm:pt>
    <dgm:pt modelId="{A52F5AA7-0146-42B2-86A5-C704C7C2B2AB}" type="parTrans" cxnId="{790DFDEA-E75E-4968-B339-21C501B2D6D4}">
      <dgm:prSet/>
      <dgm:spPr/>
      <dgm:t>
        <a:bodyPr/>
        <a:lstStyle/>
        <a:p>
          <a:endParaRPr lang="en-US"/>
        </a:p>
      </dgm:t>
    </dgm:pt>
    <dgm:pt modelId="{1EC8ABE4-8E99-43E2-B551-E9FD8B04BE3A}" type="sibTrans" cxnId="{790DFDEA-E75E-4968-B339-21C501B2D6D4}">
      <dgm:prSet/>
      <dgm:spPr/>
      <dgm:t>
        <a:bodyPr/>
        <a:lstStyle/>
        <a:p>
          <a:endParaRPr lang="en-US"/>
        </a:p>
      </dgm:t>
    </dgm:pt>
    <dgm:pt modelId="{2D31C934-3626-46F5-B03B-6E027F8D2B93}">
      <dgm:prSet phldrT="[Text]"/>
      <dgm:spPr/>
      <dgm:t>
        <a:bodyPr/>
        <a:lstStyle/>
        <a:p>
          <a:r>
            <a:rPr lang="fa-IR" dirty="0"/>
            <a:t>مرحله رشد</a:t>
          </a:r>
        </a:p>
      </dgm:t>
    </dgm:pt>
    <dgm:pt modelId="{D73823BD-4BB4-4E96-BDC4-4312847BAA87}" type="parTrans" cxnId="{E9559021-A724-49AC-9681-0C1E3C197AF5}">
      <dgm:prSet/>
      <dgm:spPr/>
      <dgm:t>
        <a:bodyPr/>
        <a:lstStyle/>
        <a:p>
          <a:endParaRPr lang="en-US"/>
        </a:p>
      </dgm:t>
    </dgm:pt>
    <dgm:pt modelId="{DDA58DB7-4981-4C7B-A493-214408B23E76}" type="sibTrans" cxnId="{E9559021-A724-49AC-9681-0C1E3C197AF5}">
      <dgm:prSet/>
      <dgm:spPr/>
      <dgm:t>
        <a:bodyPr/>
        <a:lstStyle/>
        <a:p>
          <a:endParaRPr lang="en-US"/>
        </a:p>
      </dgm:t>
    </dgm:pt>
    <dgm:pt modelId="{B19E74A5-8F56-42F5-882E-0355B31DDE5A}">
      <dgm:prSet phldrT="[Text]"/>
      <dgm:spPr/>
      <dgm:t>
        <a:bodyPr/>
        <a:lstStyle/>
        <a:p>
          <a:pPr algn="just" rtl="1"/>
          <a:r>
            <a:rPr lang="fa-IR" dirty="0"/>
            <a:t>خوشه می تواند در مرحله جنینی، در حال ظهور یا بالغ باشد و همچنین می تواند در حال رشد، راکد یا رو به زوال باشد.</a:t>
          </a:r>
        </a:p>
      </dgm:t>
    </dgm:pt>
    <dgm:pt modelId="{2F429ECC-3201-4816-AD17-334A5421BBEC}" type="parTrans" cxnId="{3C89F504-39DB-4B3F-B397-C905F14E5808}">
      <dgm:prSet/>
      <dgm:spPr/>
      <dgm:t>
        <a:bodyPr/>
        <a:lstStyle/>
        <a:p>
          <a:endParaRPr lang="en-US"/>
        </a:p>
      </dgm:t>
    </dgm:pt>
    <dgm:pt modelId="{E736AAE7-9A8B-42FC-A66D-93C8A20F651C}" type="sibTrans" cxnId="{3C89F504-39DB-4B3F-B397-C905F14E5808}">
      <dgm:prSet/>
      <dgm:spPr/>
      <dgm:t>
        <a:bodyPr/>
        <a:lstStyle/>
        <a:p>
          <a:endParaRPr lang="en-US"/>
        </a:p>
      </dgm:t>
    </dgm:pt>
    <dgm:pt modelId="{79D34341-F75D-41B6-A933-D5D33C4E8E36}">
      <dgm:prSet phldrT="[Text]"/>
      <dgm:spPr/>
      <dgm:t>
        <a:bodyPr/>
        <a:lstStyle/>
        <a:p>
          <a:r>
            <a:rPr lang="fa-IR" dirty="0"/>
            <a:t>ماهیت فعالیت های نوآورانه</a:t>
          </a:r>
          <a:endParaRPr lang="en-US" dirty="0"/>
        </a:p>
      </dgm:t>
    </dgm:pt>
    <dgm:pt modelId="{C5EAC0BA-FB79-49D5-9F6B-442EA3774ACE}" type="parTrans" cxnId="{3575C368-2F00-4B5E-844C-8B7157B51566}">
      <dgm:prSet/>
      <dgm:spPr/>
      <dgm:t>
        <a:bodyPr/>
        <a:lstStyle/>
        <a:p>
          <a:endParaRPr lang="en-US"/>
        </a:p>
      </dgm:t>
    </dgm:pt>
    <dgm:pt modelId="{2702C21A-1EF5-4CC7-BCDF-FDF42F31FC16}" type="sibTrans" cxnId="{3575C368-2F00-4B5E-844C-8B7157B51566}">
      <dgm:prSet/>
      <dgm:spPr/>
      <dgm:t>
        <a:bodyPr/>
        <a:lstStyle/>
        <a:p>
          <a:endParaRPr lang="en-US"/>
        </a:p>
      </dgm:t>
    </dgm:pt>
    <dgm:pt modelId="{B5284092-29D3-4AD9-9F65-2148EBDE77E6}">
      <dgm:prSet phldrT="[Text]"/>
      <dgm:spPr/>
      <dgm:t>
        <a:bodyPr/>
        <a:lstStyle/>
        <a:p>
          <a:pPr algn="just" rtl="1"/>
          <a:r>
            <a:rPr lang="fa-IR" dirty="0"/>
            <a:t>خوشه ها می توانند مولدهای فناوری، تطبیق دهنده­های فناوری یا کاربران فناوری باشند.</a:t>
          </a:r>
          <a:endParaRPr lang="en-US" dirty="0"/>
        </a:p>
      </dgm:t>
    </dgm:pt>
    <dgm:pt modelId="{1089D29F-79E0-4316-9854-86CF3497F04B}" type="parTrans" cxnId="{AD9F1C14-97BE-4643-91FF-E07DC7952DEC}">
      <dgm:prSet/>
      <dgm:spPr/>
      <dgm:t>
        <a:bodyPr/>
        <a:lstStyle/>
        <a:p>
          <a:endParaRPr lang="en-US"/>
        </a:p>
      </dgm:t>
    </dgm:pt>
    <dgm:pt modelId="{8B01990A-D3BB-437C-8767-3286117703F8}" type="sibTrans" cxnId="{AD9F1C14-97BE-4643-91FF-E07DC7952DEC}">
      <dgm:prSet/>
      <dgm:spPr/>
      <dgm:t>
        <a:bodyPr/>
        <a:lstStyle/>
        <a:p>
          <a:endParaRPr lang="en-US"/>
        </a:p>
      </dgm:t>
    </dgm:pt>
    <dgm:pt modelId="{70042BC5-F5BB-4F9E-9F95-68030BBB0806}" type="pres">
      <dgm:prSet presAssocID="{7C49AB7E-AFF1-4370-AD3B-8313F03422B2}" presName="Name0" presStyleCnt="0">
        <dgm:presLayoutVars>
          <dgm:chMax/>
          <dgm:chPref/>
          <dgm:dir val="rev"/>
        </dgm:presLayoutVars>
      </dgm:prSet>
      <dgm:spPr/>
    </dgm:pt>
    <dgm:pt modelId="{69B06BF0-3061-4549-B3FD-3E0B1EA9BA71}" type="pres">
      <dgm:prSet presAssocID="{E2C0CF3C-ABFD-47C2-9754-FE772B7FD082}" presName="parenttextcomposite" presStyleCnt="0"/>
      <dgm:spPr/>
    </dgm:pt>
    <dgm:pt modelId="{51F12490-67AA-43C3-BA57-78CEEEA6EF27}" type="pres">
      <dgm:prSet presAssocID="{E2C0CF3C-ABFD-47C2-9754-FE772B7FD082}" presName="parenttext" presStyleLbl="revTx" presStyleIdx="0" presStyleCnt="3">
        <dgm:presLayoutVars>
          <dgm:chMax/>
          <dgm:chPref val="2"/>
          <dgm:bulletEnabled val="1"/>
        </dgm:presLayoutVars>
      </dgm:prSet>
      <dgm:spPr/>
    </dgm:pt>
    <dgm:pt modelId="{F7D140B4-954D-4AB0-8038-6E2A35D9E27D}" type="pres">
      <dgm:prSet presAssocID="{E2C0CF3C-ABFD-47C2-9754-FE772B7FD082}" presName="composite" presStyleCnt="0"/>
      <dgm:spPr/>
    </dgm:pt>
    <dgm:pt modelId="{0B6D8C0B-E85C-4FDD-A51D-E87550B49861}" type="pres">
      <dgm:prSet presAssocID="{E2C0CF3C-ABFD-47C2-9754-FE772B7FD082}" presName="chevron1" presStyleLbl="alignNode1" presStyleIdx="0" presStyleCnt="21"/>
      <dgm:spPr/>
    </dgm:pt>
    <dgm:pt modelId="{0DA010DB-BCE0-47D4-B9A8-B341E32C2788}" type="pres">
      <dgm:prSet presAssocID="{E2C0CF3C-ABFD-47C2-9754-FE772B7FD082}" presName="chevron2" presStyleLbl="alignNode1" presStyleIdx="1" presStyleCnt="21"/>
      <dgm:spPr/>
    </dgm:pt>
    <dgm:pt modelId="{8DFDF540-57B3-4611-A2DD-3109166E8AC5}" type="pres">
      <dgm:prSet presAssocID="{E2C0CF3C-ABFD-47C2-9754-FE772B7FD082}" presName="chevron3" presStyleLbl="alignNode1" presStyleIdx="2" presStyleCnt="21"/>
      <dgm:spPr/>
    </dgm:pt>
    <dgm:pt modelId="{6AEEE1AA-0D9B-450F-92CA-E4DB763E2ABC}" type="pres">
      <dgm:prSet presAssocID="{E2C0CF3C-ABFD-47C2-9754-FE772B7FD082}" presName="chevron4" presStyleLbl="alignNode1" presStyleIdx="3" presStyleCnt="21"/>
      <dgm:spPr/>
    </dgm:pt>
    <dgm:pt modelId="{47EBE719-867F-4C0C-8E0B-7EA7BB614BAF}" type="pres">
      <dgm:prSet presAssocID="{E2C0CF3C-ABFD-47C2-9754-FE772B7FD082}" presName="chevron5" presStyleLbl="alignNode1" presStyleIdx="4" presStyleCnt="21"/>
      <dgm:spPr/>
    </dgm:pt>
    <dgm:pt modelId="{2029F110-939A-4587-B763-FBFBA7E3ABBC}" type="pres">
      <dgm:prSet presAssocID="{E2C0CF3C-ABFD-47C2-9754-FE772B7FD082}" presName="chevron6" presStyleLbl="alignNode1" presStyleIdx="5" presStyleCnt="21"/>
      <dgm:spPr/>
    </dgm:pt>
    <dgm:pt modelId="{3429174E-19D5-4449-99A8-060EBC6A816E}" type="pres">
      <dgm:prSet presAssocID="{E2C0CF3C-ABFD-47C2-9754-FE772B7FD082}" presName="chevron7" presStyleLbl="alignNode1" presStyleIdx="6" presStyleCnt="21"/>
      <dgm:spPr/>
    </dgm:pt>
    <dgm:pt modelId="{6C9D0760-3178-499B-AD98-6E3082C35F62}" type="pres">
      <dgm:prSet presAssocID="{E2C0CF3C-ABFD-47C2-9754-FE772B7FD082}" presName="childtext" presStyleLbl="solidFgAcc1" presStyleIdx="0" presStyleCnt="3">
        <dgm:presLayoutVars>
          <dgm:chMax/>
          <dgm:chPref val="0"/>
          <dgm:bulletEnabled val="1"/>
        </dgm:presLayoutVars>
      </dgm:prSet>
      <dgm:spPr/>
    </dgm:pt>
    <dgm:pt modelId="{23682263-C1EB-4815-88A5-583F8693792B}" type="pres">
      <dgm:prSet presAssocID="{AA8982A5-8D90-4A9F-879E-3E6B38E4AC42}" presName="sibTrans" presStyleCnt="0"/>
      <dgm:spPr/>
    </dgm:pt>
    <dgm:pt modelId="{5C798B5F-9EFB-4E42-989A-CDBD7A5E940A}" type="pres">
      <dgm:prSet presAssocID="{2D31C934-3626-46F5-B03B-6E027F8D2B93}" presName="parenttextcomposite" presStyleCnt="0"/>
      <dgm:spPr/>
    </dgm:pt>
    <dgm:pt modelId="{B8528E0A-0BA7-4A13-A499-F429115C77A8}" type="pres">
      <dgm:prSet presAssocID="{2D31C934-3626-46F5-B03B-6E027F8D2B93}" presName="parenttext" presStyleLbl="revTx" presStyleIdx="1" presStyleCnt="3">
        <dgm:presLayoutVars>
          <dgm:chMax/>
          <dgm:chPref val="2"/>
          <dgm:bulletEnabled val="1"/>
        </dgm:presLayoutVars>
      </dgm:prSet>
      <dgm:spPr/>
    </dgm:pt>
    <dgm:pt modelId="{0C75B446-A036-4198-8A48-01D49816248A}" type="pres">
      <dgm:prSet presAssocID="{2D31C934-3626-46F5-B03B-6E027F8D2B93}" presName="composite" presStyleCnt="0"/>
      <dgm:spPr/>
    </dgm:pt>
    <dgm:pt modelId="{A00701AB-67F7-4849-B8FF-3B35ABF0A882}" type="pres">
      <dgm:prSet presAssocID="{2D31C934-3626-46F5-B03B-6E027F8D2B93}" presName="chevron1" presStyleLbl="alignNode1" presStyleIdx="7" presStyleCnt="21"/>
      <dgm:spPr/>
    </dgm:pt>
    <dgm:pt modelId="{BE7B38E3-E61E-43E6-9452-DF57B2E4BB08}" type="pres">
      <dgm:prSet presAssocID="{2D31C934-3626-46F5-B03B-6E027F8D2B93}" presName="chevron2" presStyleLbl="alignNode1" presStyleIdx="8" presStyleCnt="21"/>
      <dgm:spPr/>
    </dgm:pt>
    <dgm:pt modelId="{9AE1A72E-E561-4160-B087-861CC4F94093}" type="pres">
      <dgm:prSet presAssocID="{2D31C934-3626-46F5-B03B-6E027F8D2B93}" presName="chevron3" presStyleLbl="alignNode1" presStyleIdx="9" presStyleCnt="21"/>
      <dgm:spPr/>
    </dgm:pt>
    <dgm:pt modelId="{6DA93B4C-82B6-4584-A708-71C03BE3A00F}" type="pres">
      <dgm:prSet presAssocID="{2D31C934-3626-46F5-B03B-6E027F8D2B93}" presName="chevron4" presStyleLbl="alignNode1" presStyleIdx="10" presStyleCnt="21"/>
      <dgm:spPr/>
    </dgm:pt>
    <dgm:pt modelId="{AFAB294A-5C0B-4968-9313-5EF12836D5B7}" type="pres">
      <dgm:prSet presAssocID="{2D31C934-3626-46F5-B03B-6E027F8D2B93}" presName="chevron5" presStyleLbl="alignNode1" presStyleIdx="11" presStyleCnt="21"/>
      <dgm:spPr/>
    </dgm:pt>
    <dgm:pt modelId="{E73F8184-B634-4B4E-82B0-D1873EC811DE}" type="pres">
      <dgm:prSet presAssocID="{2D31C934-3626-46F5-B03B-6E027F8D2B93}" presName="chevron6" presStyleLbl="alignNode1" presStyleIdx="12" presStyleCnt="21"/>
      <dgm:spPr/>
    </dgm:pt>
    <dgm:pt modelId="{E49D34B7-D80F-4311-A10E-5372A3F0189B}" type="pres">
      <dgm:prSet presAssocID="{2D31C934-3626-46F5-B03B-6E027F8D2B93}" presName="chevron7" presStyleLbl="alignNode1" presStyleIdx="13" presStyleCnt="21"/>
      <dgm:spPr/>
    </dgm:pt>
    <dgm:pt modelId="{0C6CA680-8CCD-4C0B-8D79-D29E1E73B319}" type="pres">
      <dgm:prSet presAssocID="{2D31C934-3626-46F5-B03B-6E027F8D2B93}" presName="childtext" presStyleLbl="solidFgAcc1" presStyleIdx="1" presStyleCnt="3">
        <dgm:presLayoutVars>
          <dgm:chMax/>
          <dgm:chPref val="0"/>
          <dgm:bulletEnabled val="1"/>
        </dgm:presLayoutVars>
      </dgm:prSet>
      <dgm:spPr/>
    </dgm:pt>
    <dgm:pt modelId="{1C191C1D-8304-4FBB-BF00-E4DFC07C2D6B}" type="pres">
      <dgm:prSet presAssocID="{DDA58DB7-4981-4C7B-A493-214408B23E76}" presName="sibTrans" presStyleCnt="0"/>
      <dgm:spPr/>
    </dgm:pt>
    <dgm:pt modelId="{4CFDB7B5-B33A-415E-ACBA-4D6F4D8B9152}" type="pres">
      <dgm:prSet presAssocID="{79D34341-F75D-41B6-A933-D5D33C4E8E36}" presName="parenttextcomposite" presStyleCnt="0"/>
      <dgm:spPr/>
    </dgm:pt>
    <dgm:pt modelId="{13B1CCC1-E55E-4325-B603-9B573355E557}" type="pres">
      <dgm:prSet presAssocID="{79D34341-F75D-41B6-A933-D5D33C4E8E36}" presName="parenttext" presStyleLbl="revTx" presStyleIdx="2" presStyleCnt="3">
        <dgm:presLayoutVars>
          <dgm:chMax/>
          <dgm:chPref val="2"/>
          <dgm:bulletEnabled val="1"/>
        </dgm:presLayoutVars>
      </dgm:prSet>
      <dgm:spPr/>
    </dgm:pt>
    <dgm:pt modelId="{123A8B9F-42FE-4BC0-A2CB-19463244B387}" type="pres">
      <dgm:prSet presAssocID="{79D34341-F75D-41B6-A933-D5D33C4E8E36}" presName="composite" presStyleCnt="0"/>
      <dgm:spPr/>
    </dgm:pt>
    <dgm:pt modelId="{D255C246-6CE7-4370-B771-132B70CD8DF9}" type="pres">
      <dgm:prSet presAssocID="{79D34341-F75D-41B6-A933-D5D33C4E8E36}" presName="chevron1" presStyleLbl="alignNode1" presStyleIdx="14" presStyleCnt="21"/>
      <dgm:spPr/>
    </dgm:pt>
    <dgm:pt modelId="{7B9DE9E8-6D3C-4542-B008-2F4520FA8A44}" type="pres">
      <dgm:prSet presAssocID="{79D34341-F75D-41B6-A933-D5D33C4E8E36}" presName="chevron2" presStyleLbl="alignNode1" presStyleIdx="15" presStyleCnt="21"/>
      <dgm:spPr/>
    </dgm:pt>
    <dgm:pt modelId="{59BA6FAD-BD09-4ADA-A299-2AB3758DFB5A}" type="pres">
      <dgm:prSet presAssocID="{79D34341-F75D-41B6-A933-D5D33C4E8E36}" presName="chevron3" presStyleLbl="alignNode1" presStyleIdx="16" presStyleCnt="21"/>
      <dgm:spPr/>
    </dgm:pt>
    <dgm:pt modelId="{1104E336-2B0D-4717-893B-86A4A727E6DC}" type="pres">
      <dgm:prSet presAssocID="{79D34341-F75D-41B6-A933-D5D33C4E8E36}" presName="chevron4" presStyleLbl="alignNode1" presStyleIdx="17" presStyleCnt="21"/>
      <dgm:spPr/>
    </dgm:pt>
    <dgm:pt modelId="{D17F0B99-C7FF-4157-9F46-3E39687B0273}" type="pres">
      <dgm:prSet presAssocID="{79D34341-F75D-41B6-A933-D5D33C4E8E36}" presName="chevron5" presStyleLbl="alignNode1" presStyleIdx="18" presStyleCnt="21"/>
      <dgm:spPr/>
    </dgm:pt>
    <dgm:pt modelId="{4CF2D824-F5F8-4E36-8AF1-714D9C036B09}" type="pres">
      <dgm:prSet presAssocID="{79D34341-F75D-41B6-A933-D5D33C4E8E36}" presName="chevron6" presStyleLbl="alignNode1" presStyleIdx="19" presStyleCnt="21"/>
      <dgm:spPr/>
    </dgm:pt>
    <dgm:pt modelId="{5AF479E3-17FF-4B02-BDFA-C5D67EBE4BB0}" type="pres">
      <dgm:prSet presAssocID="{79D34341-F75D-41B6-A933-D5D33C4E8E36}" presName="chevron7" presStyleLbl="alignNode1" presStyleIdx="20" presStyleCnt="21"/>
      <dgm:spPr/>
    </dgm:pt>
    <dgm:pt modelId="{33802ACF-3B7A-4AA2-8486-CB93B7D6A62F}" type="pres">
      <dgm:prSet presAssocID="{79D34341-F75D-41B6-A933-D5D33C4E8E36}" presName="childtext" presStyleLbl="solidFgAcc1" presStyleIdx="2" presStyleCnt="3">
        <dgm:presLayoutVars>
          <dgm:chMax/>
          <dgm:chPref val="0"/>
          <dgm:bulletEnabled val="1"/>
        </dgm:presLayoutVars>
      </dgm:prSet>
      <dgm:spPr/>
    </dgm:pt>
  </dgm:ptLst>
  <dgm:cxnLst>
    <dgm:cxn modelId="{3C89F504-39DB-4B3F-B397-C905F14E5808}" srcId="{2D31C934-3626-46F5-B03B-6E027F8D2B93}" destId="{B19E74A5-8F56-42F5-882E-0355B31DDE5A}" srcOrd="0" destOrd="0" parTransId="{2F429ECC-3201-4816-AD17-334A5421BBEC}" sibTransId="{E736AAE7-9A8B-42FC-A66D-93C8A20F651C}"/>
    <dgm:cxn modelId="{978EDB0B-9511-4349-BCF4-BF6242F11137}" type="presOf" srcId="{2D31C934-3626-46F5-B03B-6E027F8D2B93}" destId="{B8528E0A-0BA7-4A13-A499-F429115C77A8}" srcOrd="0" destOrd="0" presId="urn:microsoft.com/office/officeart/2008/layout/VerticalAccentList"/>
    <dgm:cxn modelId="{AD9F1C14-97BE-4643-91FF-E07DC7952DEC}" srcId="{79D34341-F75D-41B6-A933-D5D33C4E8E36}" destId="{B5284092-29D3-4AD9-9F65-2148EBDE77E6}" srcOrd="0" destOrd="0" parTransId="{1089D29F-79E0-4316-9854-86CF3497F04B}" sibTransId="{8B01990A-D3BB-437C-8767-3286117703F8}"/>
    <dgm:cxn modelId="{E9559021-A724-49AC-9681-0C1E3C197AF5}" srcId="{7C49AB7E-AFF1-4370-AD3B-8313F03422B2}" destId="{2D31C934-3626-46F5-B03B-6E027F8D2B93}" srcOrd="1" destOrd="0" parTransId="{D73823BD-4BB4-4E96-BDC4-4312847BAA87}" sibTransId="{DDA58DB7-4981-4C7B-A493-214408B23E76}"/>
    <dgm:cxn modelId="{F86A9E2E-BC72-482C-98DF-CA6DA0ADF9EB}" type="presOf" srcId="{E2C0CF3C-ABFD-47C2-9754-FE772B7FD082}" destId="{51F12490-67AA-43C3-BA57-78CEEEA6EF27}" srcOrd="0" destOrd="0" presId="urn:microsoft.com/office/officeart/2008/layout/VerticalAccentList"/>
    <dgm:cxn modelId="{3575C368-2F00-4B5E-844C-8B7157B51566}" srcId="{7C49AB7E-AFF1-4370-AD3B-8313F03422B2}" destId="{79D34341-F75D-41B6-A933-D5D33C4E8E36}" srcOrd="2" destOrd="0" parTransId="{C5EAC0BA-FB79-49D5-9F6B-442EA3774ACE}" sibTransId="{2702C21A-1EF5-4CC7-BCDF-FDF42F31FC16}"/>
    <dgm:cxn modelId="{9E853586-2219-4AF9-8E51-DDE36BC0105E}" type="presOf" srcId="{79D34341-F75D-41B6-A933-D5D33C4E8E36}" destId="{13B1CCC1-E55E-4325-B603-9B573355E557}" srcOrd="0" destOrd="0" presId="urn:microsoft.com/office/officeart/2008/layout/VerticalAccentList"/>
    <dgm:cxn modelId="{D0437AB1-132C-43BD-9C42-2E9A3D8DBE51}" srcId="{7C49AB7E-AFF1-4370-AD3B-8313F03422B2}" destId="{E2C0CF3C-ABFD-47C2-9754-FE772B7FD082}" srcOrd="0" destOrd="0" parTransId="{D2057867-D7D7-46A7-A7F3-2B87DBAF8DD4}" sibTransId="{AA8982A5-8D90-4A9F-879E-3E6B38E4AC42}"/>
    <dgm:cxn modelId="{A07F91C0-0E04-45F8-A163-E414F89F3149}" type="presOf" srcId="{B5284092-29D3-4AD9-9F65-2148EBDE77E6}" destId="{33802ACF-3B7A-4AA2-8486-CB93B7D6A62F}" srcOrd="0" destOrd="0" presId="urn:microsoft.com/office/officeart/2008/layout/VerticalAccentList"/>
    <dgm:cxn modelId="{02A5D2C9-2A7E-4261-AD91-FD5542B46BD4}" type="presOf" srcId="{D045B6D6-0300-4AEE-A08E-A320637D1DEC}" destId="{6C9D0760-3178-499B-AD98-6E3082C35F62}" srcOrd="0" destOrd="0" presId="urn:microsoft.com/office/officeart/2008/layout/VerticalAccentList"/>
    <dgm:cxn modelId="{51FE84D6-FECD-444C-9FEA-1567014935C7}" type="presOf" srcId="{7C49AB7E-AFF1-4370-AD3B-8313F03422B2}" destId="{70042BC5-F5BB-4F9E-9F95-68030BBB0806}" srcOrd="0" destOrd="0" presId="urn:microsoft.com/office/officeart/2008/layout/VerticalAccentList"/>
    <dgm:cxn modelId="{790DFDEA-E75E-4968-B339-21C501B2D6D4}" srcId="{E2C0CF3C-ABFD-47C2-9754-FE772B7FD082}" destId="{D045B6D6-0300-4AEE-A08E-A320637D1DEC}" srcOrd="0" destOrd="0" parTransId="{A52F5AA7-0146-42B2-86A5-C704C7C2B2AB}" sibTransId="{1EC8ABE4-8E99-43E2-B551-E9FD8B04BE3A}"/>
    <dgm:cxn modelId="{813391F5-1793-4451-B4DB-5172C3ACAE89}" type="presOf" srcId="{B19E74A5-8F56-42F5-882E-0355B31DDE5A}" destId="{0C6CA680-8CCD-4C0B-8D79-D29E1E73B319}" srcOrd="0" destOrd="0" presId="urn:microsoft.com/office/officeart/2008/layout/VerticalAccentList"/>
    <dgm:cxn modelId="{9886A2EE-7723-4A40-A45E-E2D44739E911}" type="presParOf" srcId="{70042BC5-F5BB-4F9E-9F95-68030BBB0806}" destId="{69B06BF0-3061-4549-B3FD-3E0B1EA9BA71}" srcOrd="0" destOrd="0" presId="urn:microsoft.com/office/officeart/2008/layout/VerticalAccentList"/>
    <dgm:cxn modelId="{7767655A-6661-4B86-B223-6D9E0557815C}" type="presParOf" srcId="{69B06BF0-3061-4549-B3FD-3E0B1EA9BA71}" destId="{51F12490-67AA-43C3-BA57-78CEEEA6EF27}" srcOrd="0" destOrd="0" presId="urn:microsoft.com/office/officeart/2008/layout/VerticalAccentList"/>
    <dgm:cxn modelId="{3ECD78F4-210F-4AE0-9987-B9A2F59B0836}" type="presParOf" srcId="{70042BC5-F5BB-4F9E-9F95-68030BBB0806}" destId="{F7D140B4-954D-4AB0-8038-6E2A35D9E27D}" srcOrd="1" destOrd="0" presId="urn:microsoft.com/office/officeart/2008/layout/VerticalAccentList"/>
    <dgm:cxn modelId="{2398E4A6-BC84-4A2B-80F5-4D3C8621374A}" type="presParOf" srcId="{F7D140B4-954D-4AB0-8038-6E2A35D9E27D}" destId="{0B6D8C0B-E85C-4FDD-A51D-E87550B49861}" srcOrd="0" destOrd="0" presId="urn:microsoft.com/office/officeart/2008/layout/VerticalAccentList"/>
    <dgm:cxn modelId="{F7A25A7C-E616-4E12-BB2D-EB75F68DFF9C}" type="presParOf" srcId="{F7D140B4-954D-4AB0-8038-6E2A35D9E27D}" destId="{0DA010DB-BCE0-47D4-B9A8-B341E32C2788}" srcOrd="1" destOrd="0" presId="urn:microsoft.com/office/officeart/2008/layout/VerticalAccentList"/>
    <dgm:cxn modelId="{65DD8769-6E95-467A-8324-0969B6F53326}" type="presParOf" srcId="{F7D140B4-954D-4AB0-8038-6E2A35D9E27D}" destId="{8DFDF540-57B3-4611-A2DD-3109166E8AC5}" srcOrd="2" destOrd="0" presId="urn:microsoft.com/office/officeart/2008/layout/VerticalAccentList"/>
    <dgm:cxn modelId="{560A610D-A1E0-4F82-A0C5-C3B3336647F6}" type="presParOf" srcId="{F7D140B4-954D-4AB0-8038-6E2A35D9E27D}" destId="{6AEEE1AA-0D9B-450F-92CA-E4DB763E2ABC}" srcOrd="3" destOrd="0" presId="urn:microsoft.com/office/officeart/2008/layout/VerticalAccentList"/>
    <dgm:cxn modelId="{88ACF889-916C-44F2-B1D5-75449ECF0A30}" type="presParOf" srcId="{F7D140B4-954D-4AB0-8038-6E2A35D9E27D}" destId="{47EBE719-867F-4C0C-8E0B-7EA7BB614BAF}" srcOrd="4" destOrd="0" presId="urn:microsoft.com/office/officeart/2008/layout/VerticalAccentList"/>
    <dgm:cxn modelId="{3A05CB68-63AF-445C-8048-649566F2457E}" type="presParOf" srcId="{F7D140B4-954D-4AB0-8038-6E2A35D9E27D}" destId="{2029F110-939A-4587-B763-FBFBA7E3ABBC}" srcOrd="5" destOrd="0" presId="urn:microsoft.com/office/officeart/2008/layout/VerticalAccentList"/>
    <dgm:cxn modelId="{60E7CB1D-E6A7-4E64-9CC8-4ACDCF65CEDE}" type="presParOf" srcId="{F7D140B4-954D-4AB0-8038-6E2A35D9E27D}" destId="{3429174E-19D5-4449-99A8-060EBC6A816E}" srcOrd="6" destOrd="0" presId="urn:microsoft.com/office/officeart/2008/layout/VerticalAccentList"/>
    <dgm:cxn modelId="{48D8E26F-DF7D-427B-8CE4-66905C583977}" type="presParOf" srcId="{F7D140B4-954D-4AB0-8038-6E2A35D9E27D}" destId="{6C9D0760-3178-499B-AD98-6E3082C35F62}" srcOrd="7" destOrd="0" presId="urn:microsoft.com/office/officeart/2008/layout/VerticalAccentList"/>
    <dgm:cxn modelId="{F3FE957C-4074-466A-8832-BBF10F9AA0C9}" type="presParOf" srcId="{70042BC5-F5BB-4F9E-9F95-68030BBB0806}" destId="{23682263-C1EB-4815-88A5-583F8693792B}" srcOrd="2" destOrd="0" presId="urn:microsoft.com/office/officeart/2008/layout/VerticalAccentList"/>
    <dgm:cxn modelId="{43D0AE5E-E8CE-4CAA-A893-D1F404490935}" type="presParOf" srcId="{70042BC5-F5BB-4F9E-9F95-68030BBB0806}" destId="{5C798B5F-9EFB-4E42-989A-CDBD7A5E940A}" srcOrd="3" destOrd="0" presId="urn:microsoft.com/office/officeart/2008/layout/VerticalAccentList"/>
    <dgm:cxn modelId="{F8A11054-16F0-4CC3-8E46-704B92838DE3}" type="presParOf" srcId="{5C798B5F-9EFB-4E42-989A-CDBD7A5E940A}" destId="{B8528E0A-0BA7-4A13-A499-F429115C77A8}" srcOrd="0" destOrd="0" presId="urn:microsoft.com/office/officeart/2008/layout/VerticalAccentList"/>
    <dgm:cxn modelId="{30850684-83B4-41DD-A4B4-A755574860C3}" type="presParOf" srcId="{70042BC5-F5BB-4F9E-9F95-68030BBB0806}" destId="{0C75B446-A036-4198-8A48-01D49816248A}" srcOrd="4" destOrd="0" presId="urn:microsoft.com/office/officeart/2008/layout/VerticalAccentList"/>
    <dgm:cxn modelId="{0C55234D-D1E3-46F9-BAA8-661EACB5227E}" type="presParOf" srcId="{0C75B446-A036-4198-8A48-01D49816248A}" destId="{A00701AB-67F7-4849-B8FF-3B35ABF0A882}" srcOrd="0" destOrd="0" presId="urn:microsoft.com/office/officeart/2008/layout/VerticalAccentList"/>
    <dgm:cxn modelId="{082A9AB2-7F25-4616-B76B-585F1023B516}" type="presParOf" srcId="{0C75B446-A036-4198-8A48-01D49816248A}" destId="{BE7B38E3-E61E-43E6-9452-DF57B2E4BB08}" srcOrd="1" destOrd="0" presId="urn:microsoft.com/office/officeart/2008/layout/VerticalAccentList"/>
    <dgm:cxn modelId="{26934E91-B6B4-489F-9BD8-629A382F3B5D}" type="presParOf" srcId="{0C75B446-A036-4198-8A48-01D49816248A}" destId="{9AE1A72E-E561-4160-B087-861CC4F94093}" srcOrd="2" destOrd="0" presId="urn:microsoft.com/office/officeart/2008/layout/VerticalAccentList"/>
    <dgm:cxn modelId="{E39C8ADB-2A09-4FCC-A00D-8D0259174817}" type="presParOf" srcId="{0C75B446-A036-4198-8A48-01D49816248A}" destId="{6DA93B4C-82B6-4584-A708-71C03BE3A00F}" srcOrd="3" destOrd="0" presId="urn:microsoft.com/office/officeart/2008/layout/VerticalAccentList"/>
    <dgm:cxn modelId="{2D02AF4B-CED1-4311-B745-412CE184C531}" type="presParOf" srcId="{0C75B446-A036-4198-8A48-01D49816248A}" destId="{AFAB294A-5C0B-4968-9313-5EF12836D5B7}" srcOrd="4" destOrd="0" presId="urn:microsoft.com/office/officeart/2008/layout/VerticalAccentList"/>
    <dgm:cxn modelId="{F241009B-8780-4D67-8FE9-9F7C6906F34D}" type="presParOf" srcId="{0C75B446-A036-4198-8A48-01D49816248A}" destId="{E73F8184-B634-4B4E-82B0-D1873EC811DE}" srcOrd="5" destOrd="0" presId="urn:microsoft.com/office/officeart/2008/layout/VerticalAccentList"/>
    <dgm:cxn modelId="{223E0C4B-AF9B-4921-A57E-E995E82A8592}" type="presParOf" srcId="{0C75B446-A036-4198-8A48-01D49816248A}" destId="{E49D34B7-D80F-4311-A10E-5372A3F0189B}" srcOrd="6" destOrd="0" presId="urn:microsoft.com/office/officeart/2008/layout/VerticalAccentList"/>
    <dgm:cxn modelId="{4E9D4F9F-AEF1-4790-BA84-4034AEC673E7}" type="presParOf" srcId="{0C75B446-A036-4198-8A48-01D49816248A}" destId="{0C6CA680-8CCD-4C0B-8D79-D29E1E73B319}" srcOrd="7" destOrd="0" presId="urn:microsoft.com/office/officeart/2008/layout/VerticalAccentList"/>
    <dgm:cxn modelId="{16E36A3C-92DD-41B4-9CB0-445D1A40273C}" type="presParOf" srcId="{70042BC5-F5BB-4F9E-9F95-68030BBB0806}" destId="{1C191C1D-8304-4FBB-BF00-E4DFC07C2D6B}" srcOrd="5" destOrd="0" presId="urn:microsoft.com/office/officeart/2008/layout/VerticalAccentList"/>
    <dgm:cxn modelId="{D93D2933-F072-41E5-B92D-C1141B41971B}" type="presParOf" srcId="{70042BC5-F5BB-4F9E-9F95-68030BBB0806}" destId="{4CFDB7B5-B33A-415E-ACBA-4D6F4D8B9152}" srcOrd="6" destOrd="0" presId="urn:microsoft.com/office/officeart/2008/layout/VerticalAccentList"/>
    <dgm:cxn modelId="{8577A9F6-39BB-4E9B-B75A-56C79ADBD58F}" type="presParOf" srcId="{4CFDB7B5-B33A-415E-ACBA-4D6F4D8B9152}" destId="{13B1CCC1-E55E-4325-B603-9B573355E557}" srcOrd="0" destOrd="0" presId="urn:microsoft.com/office/officeart/2008/layout/VerticalAccentList"/>
    <dgm:cxn modelId="{58F1D8AE-8598-4120-BC52-7814894F4A07}" type="presParOf" srcId="{70042BC5-F5BB-4F9E-9F95-68030BBB0806}" destId="{123A8B9F-42FE-4BC0-A2CB-19463244B387}" srcOrd="7" destOrd="0" presId="urn:microsoft.com/office/officeart/2008/layout/VerticalAccentList"/>
    <dgm:cxn modelId="{91D79F38-F328-4BEF-8460-26740E05BB73}" type="presParOf" srcId="{123A8B9F-42FE-4BC0-A2CB-19463244B387}" destId="{D255C246-6CE7-4370-B771-132B70CD8DF9}" srcOrd="0" destOrd="0" presId="urn:microsoft.com/office/officeart/2008/layout/VerticalAccentList"/>
    <dgm:cxn modelId="{B3506CD6-70DD-4633-A808-5A65876194C2}" type="presParOf" srcId="{123A8B9F-42FE-4BC0-A2CB-19463244B387}" destId="{7B9DE9E8-6D3C-4542-B008-2F4520FA8A44}" srcOrd="1" destOrd="0" presId="urn:microsoft.com/office/officeart/2008/layout/VerticalAccentList"/>
    <dgm:cxn modelId="{9DE77386-7589-451D-A692-83F5EEB5FD04}" type="presParOf" srcId="{123A8B9F-42FE-4BC0-A2CB-19463244B387}" destId="{59BA6FAD-BD09-4ADA-A299-2AB3758DFB5A}" srcOrd="2" destOrd="0" presId="urn:microsoft.com/office/officeart/2008/layout/VerticalAccentList"/>
    <dgm:cxn modelId="{1EC955E6-D827-40F8-ADF3-9ABA57CDFE4D}" type="presParOf" srcId="{123A8B9F-42FE-4BC0-A2CB-19463244B387}" destId="{1104E336-2B0D-4717-893B-86A4A727E6DC}" srcOrd="3" destOrd="0" presId="urn:microsoft.com/office/officeart/2008/layout/VerticalAccentList"/>
    <dgm:cxn modelId="{5F9ACB2A-0846-45DD-AB38-3025DCC228C0}" type="presParOf" srcId="{123A8B9F-42FE-4BC0-A2CB-19463244B387}" destId="{D17F0B99-C7FF-4157-9F46-3E39687B0273}" srcOrd="4" destOrd="0" presId="urn:microsoft.com/office/officeart/2008/layout/VerticalAccentList"/>
    <dgm:cxn modelId="{3EACA948-3E12-4913-B3BE-87D49CD16111}" type="presParOf" srcId="{123A8B9F-42FE-4BC0-A2CB-19463244B387}" destId="{4CF2D824-F5F8-4E36-8AF1-714D9C036B09}" srcOrd="5" destOrd="0" presId="urn:microsoft.com/office/officeart/2008/layout/VerticalAccentList"/>
    <dgm:cxn modelId="{B090A31A-2832-487D-9600-090D5F53DBDE}" type="presParOf" srcId="{123A8B9F-42FE-4BC0-A2CB-19463244B387}" destId="{5AF479E3-17FF-4B02-BDFA-C5D67EBE4BB0}" srcOrd="6" destOrd="0" presId="urn:microsoft.com/office/officeart/2008/layout/VerticalAccentList"/>
    <dgm:cxn modelId="{B9506415-DD07-4447-B440-E96533D44352}" type="presParOf" srcId="{123A8B9F-42FE-4BC0-A2CB-19463244B387}" destId="{33802ACF-3B7A-4AA2-8486-CB93B7D6A62F}"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47F28E5-610B-4226-A513-361FCCC8CBE0}"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en-US"/>
        </a:p>
      </dgm:t>
    </dgm:pt>
    <dgm:pt modelId="{73D5CE47-928E-4995-B43A-E502262FC9AC}">
      <dgm:prSet phldrT="[Text]"/>
      <dgm:spPr/>
      <dgm:t>
        <a:bodyPr/>
        <a:lstStyle/>
        <a:p>
          <a:r>
            <a:rPr lang="fa-IR" b="1" dirty="0"/>
            <a:t>ظرفیت نوآورانه</a:t>
          </a:r>
          <a:endParaRPr lang="en-US" b="1" dirty="0"/>
        </a:p>
      </dgm:t>
    </dgm:pt>
    <dgm:pt modelId="{80F634C7-4B3A-429D-A4B6-E8B3C24B322A}" type="parTrans" cxnId="{A84DDD4C-019C-4266-B243-EE94A0F02D45}">
      <dgm:prSet/>
      <dgm:spPr/>
      <dgm:t>
        <a:bodyPr/>
        <a:lstStyle/>
        <a:p>
          <a:endParaRPr lang="en-US"/>
        </a:p>
      </dgm:t>
    </dgm:pt>
    <dgm:pt modelId="{9B404749-6C32-4A72-B664-4D683D59CC09}" type="sibTrans" cxnId="{A84DDD4C-019C-4266-B243-EE94A0F02D45}">
      <dgm:prSet/>
      <dgm:spPr/>
      <dgm:t>
        <a:bodyPr/>
        <a:lstStyle/>
        <a:p>
          <a:endParaRPr lang="en-US"/>
        </a:p>
      </dgm:t>
    </dgm:pt>
    <dgm:pt modelId="{04EA0622-92A4-4C51-A001-51DB2B44430F}">
      <dgm:prSet phldrT="[Text]"/>
      <dgm:spPr/>
      <dgm:t>
        <a:bodyPr/>
        <a:lstStyle/>
        <a:p>
          <a:pPr algn="just" rtl="1"/>
          <a:r>
            <a:rPr lang="fa-IR" dirty="0"/>
            <a:t>توانایی خوشه برای ایجاد نوآوری های کلیدی مرتبط با مزیت رقابتی در صنایع مورد نظر </a:t>
          </a:r>
          <a:endParaRPr lang="en-US" dirty="0"/>
        </a:p>
      </dgm:t>
    </dgm:pt>
    <dgm:pt modelId="{386D0B33-A0C1-4A03-B64E-1F4383FDC37A}" type="parTrans" cxnId="{A23E0A20-2980-4AF3-8368-BEDF24FFB8E4}">
      <dgm:prSet/>
      <dgm:spPr/>
      <dgm:t>
        <a:bodyPr/>
        <a:lstStyle/>
        <a:p>
          <a:endParaRPr lang="en-US"/>
        </a:p>
      </dgm:t>
    </dgm:pt>
    <dgm:pt modelId="{547088E1-39FE-4461-811C-82752F3DD0E8}" type="sibTrans" cxnId="{A23E0A20-2980-4AF3-8368-BEDF24FFB8E4}">
      <dgm:prSet/>
      <dgm:spPr/>
      <dgm:t>
        <a:bodyPr/>
        <a:lstStyle/>
        <a:p>
          <a:endParaRPr lang="en-US"/>
        </a:p>
      </dgm:t>
    </dgm:pt>
    <dgm:pt modelId="{74455028-3D61-4A5C-9C9F-C00163A204AA}">
      <dgm:prSet phldrT="[Text]"/>
      <dgm:spPr/>
      <dgm:t>
        <a:bodyPr/>
        <a:lstStyle/>
        <a:p>
          <a:r>
            <a:rPr lang="fa-IR" b="1" dirty="0"/>
            <a:t>ساختار مالکیت</a:t>
          </a:r>
          <a:endParaRPr lang="en-US" b="1" dirty="0"/>
        </a:p>
      </dgm:t>
    </dgm:pt>
    <dgm:pt modelId="{270A9BD2-BECF-4AD6-AFAE-DC53750E4678}" type="parTrans" cxnId="{89D9184E-C105-430E-B26C-8D8FD286155A}">
      <dgm:prSet/>
      <dgm:spPr/>
      <dgm:t>
        <a:bodyPr/>
        <a:lstStyle/>
        <a:p>
          <a:endParaRPr lang="en-US"/>
        </a:p>
      </dgm:t>
    </dgm:pt>
    <dgm:pt modelId="{F68A047A-D2A0-4F85-9B35-EEE5D39DE2E3}" type="sibTrans" cxnId="{89D9184E-C105-430E-B26C-8D8FD286155A}">
      <dgm:prSet/>
      <dgm:spPr/>
      <dgm:t>
        <a:bodyPr/>
        <a:lstStyle/>
        <a:p>
          <a:endParaRPr lang="en-US"/>
        </a:p>
      </dgm:t>
    </dgm:pt>
    <dgm:pt modelId="{94A9E6C2-AFE4-44D6-A393-6E9CC2EED85A}">
      <dgm:prSet phldrT="[Text]"/>
      <dgm:spPr/>
      <dgm:t>
        <a:bodyPr/>
        <a:lstStyle/>
        <a:p>
          <a:pPr algn="just" rtl="1"/>
          <a:r>
            <a:rPr lang="fa-IR" dirty="0"/>
            <a:t>تعیین اینکه ساختار خوشه  از جه نوع شرکت هایی تشکیل شده است؛عمدتاً از شرکت های محلی  تشکیل شده، از شرکت های خارجی یا ترکیبی از این دو تشکیل شده است.</a:t>
          </a:r>
          <a:endParaRPr lang="en-US" dirty="0"/>
        </a:p>
      </dgm:t>
    </dgm:pt>
    <dgm:pt modelId="{498E4553-001D-471A-8390-36C92579ACAB}" type="parTrans" cxnId="{C5043C7F-9762-4907-B0DB-2B2356B0DF1B}">
      <dgm:prSet/>
      <dgm:spPr/>
      <dgm:t>
        <a:bodyPr/>
        <a:lstStyle/>
        <a:p>
          <a:endParaRPr lang="en-US"/>
        </a:p>
      </dgm:t>
    </dgm:pt>
    <dgm:pt modelId="{1DEF438A-E478-4FAA-9A69-5BA25D2EB145}" type="sibTrans" cxnId="{C5043C7F-9762-4907-B0DB-2B2356B0DF1B}">
      <dgm:prSet/>
      <dgm:spPr/>
      <dgm:t>
        <a:bodyPr/>
        <a:lstStyle/>
        <a:p>
          <a:endParaRPr lang="en-US"/>
        </a:p>
      </dgm:t>
    </dgm:pt>
    <dgm:pt modelId="{55178D9A-EE3A-4476-AEBD-51AD6A5C1199}" type="pres">
      <dgm:prSet presAssocID="{447F28E5-610B-4226-A513-361FCCC8CBE0}" presName="Name0" presStyleCnt="0">
        <dgm:presLayoutVars>
          <dgm:chMax/>
          <dgm:chPref/>
          <dgm:dir val="rev"/>
        </dgm:presLayoutVars>
      </dgm:prSet>
      <dgm:spPr/>
    </dgm:pt>
    <dgm:pt modelId="{1A9C0605-76B8-4672-8BC2-6EAC9810B67A}" type="pres">
      <dgm:prSet presAssocID="{73D5CE47-928E-4995-B43A-E502262FC9AC}" presName="parenttextcomposite" presStyleCnt="0"/>
      <dgm:spPr/>
    </dgm:pt>
    <dgm:pt modelId="{9733AAE7-230D-48BC-9ADD-9B40CC28540E}" type="pres">
      <dgm:prSet presAssocID="{73D5CE47-928E-4995-B43A-E502262FC9AC}" presName="parenttext" presStyleLbl="revTx" presStyleIdx="0" presStyleCnt="2">
        <dgm:presLayoutVars>
          <dgm:chMax/>
          <dgm:chPref val="2"/>
          <dgm:bulletEnabled val="1"/>
        </dgm:presLayoutVars>
      </dgm:prSet>
      <dgm:spPr/>
    </dgm:pt>
    <dgm:pt modelId="{92E46F45-6365-4FD0-A2A1-7D67BBA1753F}" type="pres">
      <dgm:prSet presAssocID="{73D5CE47-928E-4995-B43A-E502262FC9AC}" presName="composite" presStyleCnt="0"/>
      <dgm:spPr/>
    </dgm:pt>
    <dgm:pt modelId="{CB40C806-160E-4639-A0B5-7534C05EC730}" type="pres">
      <dgm:prSet presAssocID="{73D5CE47-928E-4995-B43A-E502262FC9AC}" presName="chevron1" presStyleLbl="alignNode1" presStyleIdx="0" presStyleCnt="14"/>
      <dgm:spPr/>
    </dgm:pt>
    <dgm:pt modelId="{16B06E20-5830-4EE9-A8CC-F8A39624DEB0}" type="pres">
      <dgm:prSet presAssocID="{73D5CE47-928E-4995-B43A-E502262FC9AC}" presName="chevron2" presStyleLbl="alignNode1" presStyleIdx="1" presStyleCnt="14"/>
      <dgm:spPr/>
    </dgm:pt>
    <dgm:pt modelId="{C3D09F78-9356-4309-95B9-E8B39628F958}" type="pres">
      <dgm:prSet presAssocID="{73D5CE47-928E-4995-B43A-E502262FC9AC}" presName="chevron3" presStyleLbl="alignNode1" presStyleIdx="2" presStyleCnt="14"/>
      <dgm:spPr/>
    </dgm:pt>
    <dgm:pt modelId="{CD269003-00F8-4669-85F4-A7C049E4876E}" type="pres">
      <dgm:prSet presAssocID="{73D5CE47-928E-4995-B43A-E502262FC9AC}" presName="chevron4" presStyleLbl="alignNode1" presStyleIdx="3" presStyleCnt="14"/>
      <dgm:spPr/>
    </dgm:pt>
    <dgm:pt modelId="{A113F5D1-795E-4A78-809F-7B33FB35C55D}" type="pres">
      <dgm:prSet presAssocID="{73D5CE47-928E-4995-B43A-E502262FC9AC}" presName="chevron5" presStyleLbl="alignNode1" presStyleIdx="4" presStyleCnt="14"/>
      <dgm:spPr/>
    </dgm:pt>
    <dgm:pt modelId="{9E46A85A-0AD2-4FE7-87B2-D7B0784194F4}" type="pres">
      <dgm:prSet presAssocID="{73D5CE47-928E-4995-B43A-E502262FC9AC}" presName="chevron6" presStyleLbl="alignNode1" presStyleIdx="5" presStyleCnt="14"/>
      <dgm:spPr/>
    </dgm:pt>
    <dgm:pt modelId="{0E007CBA-53EB-4697-AC45-91EEEF135D28}" type="pres">
      <dgm:prSet presAssocID="{73D5CE47-928E-4995-B43A-E502262FC9AC}" presName="chevron7" presStyleLbl="alignNode1" presStyleIdx="6" presStyleCnt="14"/>
      <dgm:spPr/>
    </dgm:pt>
    <dgm:pt modelId="{B8789258-AB84-42B0-9C98-5E79D0B9FCD0}" type="pres">
      <dgm:prSet presAssocID="{73D5CE47-928E-4995-B43A-E502262FC9AC}" presName="childtext" presStyleLbl="solidFgAcc1" presStyleIdx="0" presStyleCnt="2">
        <dgm:presLayoutVars>
          <dgm:chMax/>
          <dgm:chPref val="0"/>
          <dgm:bulletEnabled val="1"/>
        </dgm:presLayoutVars>
      </dgm:prSet>
      <dgm:spPr/>
    </dgm:pt>
    <dgm:pt modelId="{90F24B83-7919-484A-B03F-8C46AE1BEB1B}" type="pres">
      <dgm:prSet presAssocID="{9B404749-6C32-4A72-B664-4D683D59CC09}" presName="sibTrans" presStyleCnt="0"/>
      <dgm:spPr/>
    </dgm:pt>
    <dgm:pt modelId="{F578CC61-2C50-49F1-B092-EC4D41B66CF2}" type="pres">
      <dgm:prSet presAssocID="{74455028-3D61-4A5C-9C9F-C00163A204AA}" presName="parenttextcomposite" presStyleCnt="0"/>
      <dgm:spPr/>
    </dgm:pt>
    <dgm:pt modelId="{B9E7B8CD-D16B-4907-8694-9A353ACF1FF5}" type="pres">
      <dgm:prSet presAssocID="{74455028-3D61-4A5C-9C9F-C00163A204AA}" presName="parenttext" presStyleLbl="revTx" presStyleIdx="1" presStyleCnt="2">
        <dgm:presLayoutVars>
          <dgm:chMax/>
          <dgm:chPref val="2"/>
          <dgm:bulletEnabled val="1"/>
        </dgm:presLayoutVars>
      </dgm:prSet>
      <dgm:spPr/>
    </dgm:pt>
    <dgm:pt modelId="{EB0F6AB8-846F-4B7F-A2E3-F96F031FB75A}" type="pres">
      <dgm:prSet presAssocID="{74455028-3D61-4A5C-9C9F-C00163A204AA}" presName="composite" presStyleCnt="0"/>
      <dgm:spPr/>
    </dgm:pt>
    <dgm:pt modelId="{A6E44E47-36F6-4205-83E9-6C67BAB7E8F6}" type="pres">
      <dgm:prSet presAssocID="{74455028-3D61-4A5C-9C9F-C00163A204AA}" presName="chevron1" presStyleLbl="alignNode1" presStyleIdx="7" presStyleCnt="14"/>
      <dgm:spPr/>
    </dgm:pt>
    <dgm:pt modelId="{D71EC9ED-E441-4A8D-B72E-A4A028DDE084}" type="pres">
      <dgm:prSet presAssocID="{74455028-3D61-4A5C-9C9F-C00163A204AA}" presName="chevron2" presStyleLbl="alignNode1" presStyleIdx="8" presStyleCnt="14"/>
      <dgm:spPr/>
    </dgm:pt>
    <dgm:pt modelId="{5C0AE1AD-9B91-41BD-A970-DD91A25B29D6}" type="pres">
      <dgm:prSet presAssocID="{74455028-3D61-4A5C-9C9F-C00163A204AA}" presName="chevron3" presStyleLbl="alignNode1" presStyleIdx="9" presStyleCnt="14"/>
      <dgm:spPr/>
    </dgm:pt>
    <dgm:pt modelId="{823668E6-675F-4F0D-A3ED-8746224C6284}" type="pres">
      <dgm:prSet presAssocID="{74455028-3D61-4A5C-9C9F-C00163A204AA}" presName="chevron4" presStyleLbl="alignNode1" presStyleIdx="10" presStyleCnt="14"/>
      <dgm:spPr/>
    </dgm:pt>
    <dgm:pt modelId="{F02A286B-B439-40B2-8F18-A4A7A7F2CA62}" type="pres">
      <dgm:prSet presAssocID="{74455028-3D61-4A5C-9C9F-C00163A204AA}" presName="chevron5" presStyleLbl="alignNode1" presStyleIdx="11" presStyleCnt="14"/>
      <dgm:spPr/>
    </dgm:pt>
    <dgm:pt modelId="{1BD61F45-DD94-42F9-818C-05DFFBB9CE7E}" type="pres">
      <dgm:prSet presAssocID="{74455028-3D61-4A5C-9C9F-C00163A204AA}" presName="chevron6" presStyleLbl="alignNode1" presStyleIdx="12" presStyleCnt="14"/>
      <dgm:spPr/>
    </dgm:pt>
    <dgm:pt modelId="{8910D904-DE49-44B3-8161-EB3D0E9DF9AC}" type="pres">
      <dgm:prSet presAssocID="{74455028-3D61-4A5C-9C9F-C00163A204AA}" presName="chevron7" presStyleLbl="alignNode1" presStyleIdx="13" presStyleCnt="14"/>
      <dgm:spPr/>
    </dgm:pt>
    <dgm:pt modelId="{5AD911D3-56F1-4496-9F32-14232241D1EC}" type="pres">
      <dgm:prSet presAssocID="{74455028-3D61-4A5C-9C9F-C00163A204AA}" presName="childtext" presStyleLbl="solidFgAcc1" presStyleIdx="1" presStyleCnt="2">
        <dgm:presLayoutVars>
          <dgm:chMax/>
          <dgm:chPref val="0"/>
          <dgm:bulletEnabled val="1"/>
        </dgm:presLayoutVars>
      </dgm:prSet>
      <dgm:spPr/>
    </dgm:pt>
  </dgm:ptLst>
  <dgm:cxnLst>
    <dgm:cxn modelId="{5CE1C60E-503B-413C-B822-ACFBE587D971}" type="presOf" srcId="{73D5CE47-928E-4995-B43A-E502262FC9AC}" destId="{9733AAE7-230D-48BC-9ADD-9B40CC28540E}" srcOrd="0" destOrd="0" presId="urn:microsoft.com/office/officeart/2008/layout/VerticalAccentList"/>
    <dgm:cxn modelId="{A23E0A20-2980-4AF3-8368-BEDF24FFB8E4}" srcId="{73D5CE47-928E-4995-B43A-E502262FC9AC}" destId="{04EA0622-92A4-4C51-A001-51DB2B44430F}" srcOrd="0" destOrd="0" parTransId="{386D0B33-A0C1-4A03-B64E-1F4383FDC37A}" sibTransId="{547088E1-39FE-4461-811C-82752F3DD0E8}"/>
    <dgm:cxn modelId="{C98CC038-A61D-49A1-832B-F5D41D12F0C0}" type="presOf" srcId="{04EA0622-92A4-4C51-A001-51DB2B44430F}" destId="{B8789258-AB84-42B0-9C98-5E79D0B9FCD0}" srcOrd="0" destOrd="0" presId="urn:microsoft.com/office/officeart/2008/layout/VerticalAccentList"/>
    <dgm:cxn modelId="{E604DC65-3B36-40F4-AA19-4A6268F3AD94}" type="presOf" srcId="{447F28E5-610B-4226-A513-361FCCC8CBE0}" destId="{55178D9A-EE3A-4476-AEBD-51AD6A5C1199}" srcOrd="0" destOrd="0" presId="urn:microsoft.com/office/officeart/2008/layout/VerticalAccentList"/>
    <dgm:cxn modelId="{A84DDD4C-019C-4266-B243-EE94A0F02D45}" srcId="{447F28E5-610B-4226-A513-361FCCC8CBE0}" destId="{73D5CE47-928E-4995-B43A-E502262FC9AC}" srcOrd="0" destOrd="0" parTransId="{80F634C7-4B3A-429D-A4B6-E8B3C24B322A}" sibTransId="{9B404749-6C32-4A72-B664-4D683D59CC09}"/>
    <dgm:cxn modelId="{89D9184E-C105-430E-B26C-8D8FD286155A}" srcId="{447F28E5-610B-4226-A513-361FCCC8CBE0}" destId="{74455028-3D61-4A5C-9C9F-C00163A204AA}" srcOrd="1" destOrd="0" parTransId="{270A9BD2-BECF-4AD6-AFAE-DC53750E4678}" sibTransId="{F68A047A-D2A0-4F85-9B35-EEE5D39DE2E3}"/>
    <dgm:cxn modelId="{C5043C7F-9762-4907-B0DB-2B2356B0DF1B}" srcId="{74455028-3D61-4A5C-9C9F-C00163A204AA}" destId="{94A9E6C2-AFE4-44D6-A393-6E9CC2EED85A}" srcOrd="0" destOrd="0" parTransId="{498E4553-001D-471A-8390-36C92579ACAB}" sibTransId="{1DEF438A-E478-4FAA-9A69-5BA25D2EB145}"/>
    <dgm:cxn modelId="{B0805C90-734E-4923-AD6F-B5A28401B122}" type="presOf" srcId="{94A9E6C2-AFE4-44D6-A393-6E9CC2EED85A}" destId="{5AD911D3-56F1-4496-9F32-14232241D1EC}" srcOrd="0" destOrd="0" presId="urn:microsoft.com/office/officeart/2008/layout/VerticalAccentList"/>
    <dgm:cxn modelId="{5BA99AEA-590A-4D3C-A393-750145E32D6D}" type="presOf" srcId="{74455028-3D61-4A5C-9C9F-C00163A204AA}" destId="{B9E7B8CD-D16B-4907-8694-9A353ACF1FF5}" srcOrd="0" destOrd="0" presId="urn:microsoft.com/office/officeart/2008/layout/VerticalAccentList"/>
    <dgm:cxn modelId="{587CD0FE-B2EE-4FA8-9DDB-581C3564E886}" type="presParOf" srcId="{55178D9A-EE3A-4476-AEBD-51AD6A5C1199}" destId="{1A9C0605-76B8-4672-8BC2-6EAC9810B67A}" srcOrd="0" destOrd="0" presId="urn:microsoft.com/office/officeart/2008/layout/VerticalAccentList"/>
    <dgm:cxn modelId="{F41F12B7-9948-4F75-90B8-30C11F59C5DD}" type="presParOf" srcId="{1A9C0605-76B8-4672-8BC2-6EAC9810B67A}" destId="{9733AAE7-230D-48BC-9ADD-9B40CC28540E}" srcOrd="0" destOrd="0" presId="urn:microsoft.com/office/officeart/2008/layout/VerticalAccentList"/>
    <dgm:cxn modelId="{C1B5BFE6-8FE3-4AE9-8DF7-88FCA808F0D3}" type="presParOf" srcId="{55178D9A-EE3A-4476-AEBD-51AD6A5C1199}" destId="{92E46F45-6365-4FD0-A2A1-7D67BBA1753F}" srcOrd="1" destOrd="0" presId="urn:microsoft.com/office/officeart/2008/layout/VerticalAccentList"/>
    <dgm:cxn modelId="{53479131-5FE1-40CE-8011-D210ACCE979C}" type="presParOf" srcId="{92E46F45-6365-4FD0-A2A1-7D67BBA1753F}" destId="{CB40C806-160E-4639-A0B5-7534C05EC730}" srcOrd="0" destOrd="0" presId="urn:microsoft.com/office/officeart/2008/layout/VerticalAccentList"/>
    <dgm:cxn modelId="{100B2343-2833-452A-9AAB-4D5F15B0184C}" type="presParOf" srcId="{92E46F45-6365-4FD0-A2A1-7D67BBA1753F}" destId="{16B06E20-5830-4EE9-A8CC-F8A39624DEB0}" srcOrd="1" destOrd="0" presId="urn:microsoft.com/office/officeart/2008/layout/VerticalAccentList"/>
    <dgm:cxn modelId="{1A2CFD23-2683-4233-8A1F-7C0147241634}" type="presParOf" srcId="{92E46F45-6365-4FD0-A2A1-7D67BBA1753F}" destId="{C3D09F78-9356-4309-95B9-E8B39628F958}" srcOrd="2" destOrd="0" presId="urn:microsoft.com/office/officeart/2008/layout/VerticalAccentList"/>
    <dgm:cxn modelId="{B7653D4F-3DFF-4736-947B-CC516C325ADE}" type="presParOf" srcId="{92E46F45-6365-4FD0-A2A1-7D67BBA1753F}" destId="{CD269003-00F8-4669-85F4-A7C049E4876E}" srcOrd="3" destOrd="0" presId="urn:microsoft.com/office/officeart/2008/layout/VerticalAccentList"/>
    <dgm:cxn modelId="{6C18A0FD-DD56-4FF9-9A86-284E2C159FDD}" type="presParOf" srcId="{92E46F45-6365-4FD0-A2A1-7D67BBA1753F}" destId="{A113F5D1-795E-4A78-809F-7B33FB35C55D}" srcOrd="4" destOrd="0" presId="urn:microsoft.com/office/officeart/2008/layout/VerticalAccentList"/>
    <dgm:cxn modelId="{E6F765DA-BCED-42CD-AFC5-037EE31B2BCD}" type="presParOf" srcId="{92E46F45-6365-4FD0-A2A1-7D67BBA1753F}" destId="{9E46A85A-0AD2-4FE7-87B2-D7B0784194F4}" srcOrd="5" destOrd="0" presId="urn:microsoft.com/office/officeart/2008/layout/VerticalAccentList"/>
    <dgm:cxn modelId="{A94A1DFA-684D-4509-9AEE-238C2D756D40}" type="presParOf" srcId="{92E46F45-6365-4FD0-A2A1-7D67BBA1753F}" destId="{0E007CBA-53EB-4697-AC45-91EEEF135D28}" srcOrd="6" destOrd="0" presId="urn:microsoft.com/office/officeart/2008/layout/VerticalAccentList"/>
    <dgm:cxn modelId="{8189FBDD-B687-4645-BD2C-B89059BF357D}" type="presParOf" srcId="{92E46F45-6365-4FD0-A2A1-7D67BBA1753F}" destId="{B8789258-AB84-42B0-9C98-5E79D0B9FCD0}" srcOrd="7" destOrd="0" presId="urn:microsoft.com/office/officeart/2008/layout/VerticalAccentList"/>
    <dgm:cxn modelId="{82800B03-6E45-4AF5-B3D3-F33DD6C6184A}" type="presParOf" srcId="{55178D9A-EE3A-4476-AEBD-51AD6A5C1199}" destId="{90F24B83-7919-484A-B03F-8C46AE1BEB1B}" srcOrd="2" destOrd="0" presId="urn:microsoft.com/office/officeart/2008/layout/VerticalAccentList"/>
    <dgm:cxn modelId="{0514FD44-4253-4812-8CEE-C2BD8A6CB3D7}" type="presParOf" srcId="{55178D9A-EE3A-4476-AEBD-51AD6A5C1199}" destId="{F578CC61-2C50-49F1-B092-EC4D41B66CF2}" srcOrd="3" destOrd="0" presId="urn:microsoft.com/office/officeart/2008/layout/VerticalAccentList"/>
    <dgm:cxn modelId="{A36F1949-4E18-4467-AC23-CCFE294331DC}" type="presParOf" srcId="{F578CC61-2C50-49F1-B092-EC4D41B66CF2}" destId="{B9E7B8CD-D16B-4907-8694-9A353ACF1FF5}" srcOrd="0" destOrd="0" presId="urn:microsoft.com/office/officeart/2008/layout/VerticalAccentList"/>
    <dgm:cxn modelId="{DEAEDEA9-62AD-4399-BE88-126412C1BED1}" type="presParOf" srcId="{55178D9A-EE3A-4476-AEBD-51AD6A5C1199}" destId="{EB0F6AB8-846F-4B7F-A2E3-F96F031FB75A}" srcOrd="4" destOrd="0" presId="urn:microsoft.com/office/officeart/2008/layout/VerticalAccentList"/>
    <dgm:cxn modelId="{39DFD7E6-3EFF-46B8-B89A-7B2D2FFB2BC0}" type="presParOf" srcId="{EB0F6AB8-846F-4B7F-A2E3-F96F031FB75A}" destId="{A6E44E47-36F6-4205-83E9-6C67BAB7E8F6}" srcOrd="0" destOrd="0" presId="urn:microsoft.com/office/officeart/2008/layout/VerticalAccentList"/>
    <dgm:cxn modelId="{461CCFB5-9A5C-496A-870C-7919444B88FD}" type="presParOf" srcId="{EB0F6AB8-846F-4B7F-A2E3-F96F031FB75A}" destId="{D71EC9ED-E441-4A8D-B72E-A4A028DDE084}" srcOrd="1" destOrd="0" presId="urn:microsoft.com/office/officeart/2008/layout/VerticalAccentList"/>
    <dgm:cxn modelId="{432C05FD-F370-40C0-A23C-1A2FE8D336F2}" type="presParOf" srcId="{EB0F6AB8-846F-4B7F-A2E3-F96F031FB75A}" destId="{5C0AE1AD-9B91-41BD-A970-DD91A25B29D6}" srcOrd="2" destOrd="0" presId="urn:microsoft.com/office/officeart/2008/layout/VerticalAccentList"/>
    <dgm:cxn modelId="{5A9DCCDF-26B3-45B9-87CD-5E5234FD4054}" type="presParOf" srcId="{EB0F6AB8-846F-4B7F-A2E3-F96F031FB75A}" destId="{823668E6-675F-4F0D-A3ED-8746224C6284}" srcOrd="3" destOrd="0" presId="urn:microsoft.com/office/officeart/2008/layout/VerticalAccentList"/>
    <dgm:cxn modelId="{706004DD-3C7A-458D-AE3A-59B91F0F91ED}" type="presParOf" srcId="{EB0F6AB8-846F-4B7F-A2E3-F96F031FB75A}" destId="{F02A286B-B439-40B2-8F18-A4A7A7F2CA62}" srcOrd="4" destOrd="0" presId="urn:microsoft.com/office/officeart/2008/layout/VerticalAccentList"/>
    <dgm:cxn modelId="{99041E4F-13D6-409A-AEEF-F694292D08FC}" type="presParOf" srcId="{EB0F6AB8-846F-4B7F-A2E3-F96F031FB75A}" destId="{1BD61F45-DD94-42F9-818C-05DFFBB9CE7E}" srcOrd="5" destOrd="0" presId="urn:microsoft.com/office/officeart/2008/layout/VerticalAccentList"/>
    <dgm:cxn modelId="{362FFA84-4D18-4113-91CD-299946267D87}" type="presParOf" srcId="{EB0F6AB8-846F-4B7F-A2E3-F96F031FB75A}" destId="{8910D904-DE49-44B3-8161-EB3D0E9DF9AC}" srcOrd="6" destOrd="0" presId="urn:microsoft.com/office/officeart/2008/layout/VerticalAccentList"/>
    <dgm:cxn modelId="{C65C65CA-DFC8-4DDA-B215-74057E70E804}" type="presParOf" srcId="{EB0F6AB8-846F-4B7F-A2E3-F96F031FB75A}" destId="{5AD911D3-56F1-4496-9F32-14232241D1EC}"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4A094D-21A4-4822-AF43-E1C3C2BC8186}" type="doc">
      <dgm:prSet loTypeId="urn:microsoft.com/office/officeart/2005/8/layout/hierarchy1" loCatId="hierarchy" qsTypeId="urn:microsoft.com/office/officeart/2005/8/quickstyle/3d2" qsCatId="3D" csTypeId="urn:microsoft.com/office/officeart/2005/8/colors/accent6_3" csCatId="accent6" phldr="1"/>
      <dgm:spPr/>
      <dgm:t>
        <a:bodyPr/>
        <a:lstStyle/>
        <a:p>
          <a:endParaRPr lang="en-US"/>
        </a:p>
      </dgm:t>
    </dgm:pt>
    <dgm:pt modelId="{5FEF0A33-73BE-4788-B7A1-68168D5C7075}">
      <dgm:prSet phldrT="[Text]" custT="1"/>
      <dgm:spPr/>
      <dgm:t>
        <a:bodyPr/>
        <a:lstStyle/>
        <a:p>
          <a:pPr algn="ctr"/>
          <a:r>
            <a:rPr lang="fa-IR" sz="1600" b="1">
              <a:cs typeface="B Nazanin" panose="00000400000000000000" pitchFamily="2" charset="-78"/>
            </a:rPr>
            <a:t>خوشه صنعتی</a:t>
          </a:r>
          <a:endParaRPr lang="en-US" sz="1600" b="1">
            <a:cs typeface="B Nazanin" panose="00000400000000000000" pitchFamily="2" charset="-78"/>
          </a:endParaRPr>
        </a:p>
      </dgm:t>
    </dgm:pt>
    <dgm:pt modelId="{47B9967E-A1FA-4906-9BE8-11B012F05CF6}" type="parTrans" cxnId="{92E92B7A-51EA-463E-9B36-C898A100F7BB}">
      <dgm:prSet/>
      <dgm:spPr/>
      <dgm:t>
        <a:bodyPr/>
        <a:lstStyle/>
        <a:p>
          <a:pPr algn="ctr"/>
          <a:endParaRPr lang="en-US"/>
        </a:p>
      </dgm:t>
    </dgm:pt>
    <dgm:pt modelId="{C5B6FBBB-998C-40C3-A152-530D611507DB}" type="sibTrans" cxnId="{92E92B7A-51EA-463E-9B36-C898A100F7BB}">
      <dgm:prSet/>
      <dgm:spPr/>
      <dgm:t>
        <a:bodyPr/>
        <a:lstStyle/>
        <a:p>
          <a:pPr algn="ctr"/>
          <a:endParaRPr lang="en-US"/>
        </a:p>
      </dgm:t>
    </dgm:pt>
    <dgm:pt modelId="{67E43ADC-EDBA-48EA-AEBD-3B3098233D80}">
      <dgm:prSet phldrT="[Text]" custT="1"/>
      <dgm:spPr/>
      <dgm:t>
        <a:bodyPr/>
        <a:lstStyle/>
        <a:p>
          <a:pPr algn="ctr"/>
          <a:r>
            <a:rPr lang="fa-IR" sz="1400" b="1">
              <a:cs typeface="B Nazanin" panose="00000400000000000000" pitchFamily="2" charset="-78"/>
            </a:rPr>
            <a:t>سازمان های غیر تجاری</a:t>
          </a:r>
          <a:endParaRPr lang="en-US" sz="1400" b="1">
            <a:cs typeface="B Nazanin" panose="00000400000000000000" pitchFamily="2" charset="-78"/>
          </a:endParaRPr>
        </a:p>
      </dgm:t>
    </dgm:pt>
    <dgm:pt modelId="{2A556123-5541-4C0C-A41B-819C60A9D318}" type="parTrans" cxnId="{FAB09F7B-31D5-47F4-BE60-D7ABE02D33D4}">
      <dgm:prSet/>
      <dgm:spPr/>
      <dgm:t>
        <a:bodyPr/>
        <a:lstStyle/>
        <a:p>
          <a:pPr algn="ctr"/>
          <a:endParaRPr lang="en-US"/>
        </a:p>
      </dgm:t>
    </dgm:pt>
    <dgm:pt modelId="{A2312104-5E37-4D1C-9EBD-9934D31A6810}" type="sibTrans" cxnId="{FAB09F7B-31D5-47F4-BE60-D7ABE02D33D4}">
      <dgm:prSet/>
      <dgm:spPr/>
      <dgm:t>
        <a:bodyPr/>
        <a:lstStyle/>
        <a:p>
          <a:pPr algn="ctr"/>
          <a:endParaRPr lang="en-US"/>
        </a:p>
      </dgm:t>
    </dgm:pt>
    <dgm:pt modelId="{5DFDB02B-918F-422B-B14C-56418E504FE7}">
      <dgm:prSet phldrT="[Text]" custT="1"/>
      <dgm:spPr/>
      <dgm:t>
        <a:bodyPr/>
        <a:lstStyle/>
        <a:p>
          <a:pPr algn="ctr"/>
          <a:r>
            <a:rPr lang="fa-IR" sz="1400">
              <a:cs typeface="B Nazanin" panose="00000400000000000000" pitchFamily="2" charset="-78"/>
            </a:rPr>
            <a:t>نهادهای پشتیبان</a:t>
          </a:r>
          <a:endParaRPr lang="en-US" sz="1400">
            <a:cs typeface="B Nazanin" panose="00000400000000000000" pitchFamily="2" charset="-78"/>
          </a:endParaRPr>
        </a:p>
      </dgm:t>
    </dgm:pt>
    <dgm:pt modelId="{3B1C236E-FDD2-4569-8FD4-965605AEB407}" type="parTrans" cxnId="{02D2E054-28F9-4D05-BB87-CF08BB8DFD54}">
      <dgm:prSet/>
      <dgm:spPr/>
      <dgm:t>
        <a:bodyPr/>
        <a:lstStyle/>
        <a:p>
          <a:pPr algn="ctr"/>
          <a:endParaRPr lang="en-US"/>
        </a:p>
      </dgm:t>
    </dgm:pt>
    <dgm:pt modelId="{78A1B61E-03D7-4005-98A5-1AD1D2994747}" type="sibTrans" cxnId="{02D2E054-28F9-4D05-BB87-CF08BB8DFD54}">
      <dgm:prSet/>
      <dgm:spPr/>
      <dgm:t>
        <a:bodyPr/>
        <a:lstStyle/>
        <a:p>
          <a:pPr algn="ctr"/>
          <a:endParaRPr lang="en-US"/>
        </a:p>
      </dgm:t>
    </dgm:pt>
    <dgm:pt modelId="{F41BA06E-D672-4D59-953E-A33CCD2F5397}">
      <dgm:prSet phldrT="[Text]" custT="1"/>
      <dgm:spPr/>
      <dgm:t>
        <a:bodyPr/>
        <a:lstStyle/>
        <a:p>
          <a:pPr algn="ctr"/>
          <a:r>
            <a:rPr lang="fa-IR" sz="1400">
              <a:cs typeface="B Nazanin" panose="00000400000000000000" pitchFamily="2" charset="-78"/>
            </a:rPr>
            <a:t>بخش های مرتبط</a:t>
          </a:r>
          <a:endParaRPr lang="en-US" sz="1400">
            <a:cs typeface="B Nazanin" panose="00000400000000000000" pitchFamily="2" charset="-78"/>
          </a:endParaRPr>
        </a:p>
      </dgm:t>
    </dgm:pt>
    <dgm:pt modelId="{D9F410A2-DFBF-44B2-9702-9126DF1C8193}" type="parTrans" cxnId="{E19D2877-5A4D-4C3B-A36C-9073E673E46E}">
      <dgm:prSet/>
      <dgm:spPr/>
      <dgm:t>
        <a:bodyPr/>
        <a:lstStyle/>
        <a:p>
          <a:pPr algn="ctr"/>
          <a:endParaRPr lang="en-US"/>
        </a:p>
      </dgm:t>
    </dgm:pt>
    <dgm:pt modelId="{AD836D80-22A8-4DD0-A90A-C98330D46B35}" type="sibTrans" cxnId="{E19D2877-5A4D-4C3B-A36C-9073E673E46E}">
      <dgm:prSet/>
      <dgm:spPr/>
      <dgm:t>
        <a:bodyPr/>
        <a:lstStyle/>
        <a:p>
          <a:pPr algn="ctr"/>
          <a:endParaRPr lang="en-US"/>
        </a:p>
      </dgm:t>
    </dgm:pt>
    <dgm:pt modelId="{A0DA977F-DCC6-44B5-9A0B-0451380BBE3A}">
      <dgm:prSet phldrT="[Text]" custT="1"/>
      <dgm:spPr/>
      <dgm:t>
        <a:bodyPr/>
        <a:lstStyle/>
        <a:p>
          <a:pPr algn="ctr"/>
          <a:r>
            <a:rPr lang="fa-IR" sz="1400" b="1">
              <a:cs typeface="B Nazanin" panose="00000400000000000000" pitchFamily="2" charset="-78"/>
            </a:rPr>
            <a:t>سازمان های تجاری</a:t>
          </a:r>
          <a:endParaRPr lang="en-US" sz="1400" b="1">
            <a:cs typeface="B Nazanin" panose="00000400000000000000" pitchFamily="2" charset="-78"/>
          </a:endParaRPr>
        </a:p>
      </dgm:t>
    </dgm:pt>
    <dgm:pt modelId="{DE5F1CD7-9BC4-4DBF-8A22-6CF57F591BDA}" type="parTrans" cxnId="{F55A9674-B895-4442-B1CC-789A38B5A7D0}">
      <dgm:prSet/>
      <dgm:spPr/>
      <dgm:t>
        <a:bodyPr/>
        <a:lstStyle/>
        <a:p>
          <a:pPr algn="ctr"/>
          <a:endParaRPr lang="en-US"/>
        </a:p>
      </dgm:t>
    </dgm:pt>
    <dgm:pt modelId="{E3FD6802-5F97-4D70-B4CF-67D3E10791E2}" type="sibTrans" cxnId="{F55A9674-B895-4442-B1CC-789A38B5A7D0}">
      <dgm:prSet/>
      <dgm:spPr/>
      <dgm:t>
        <a:bodyPr/>
        <a:lstStyle/>
        <a:p>
          <a:pPr algn="ctr"/>
          <a:endParaRPr lang="en-US"/>
        </a:p>
      </dgm:t>
    </dgm:pt>
    <dgm:pt modelId="{9828E8F9-EA55-4115-B357-E3122706AFF7}">
      <dgm:prSet phldrT="[Text]" custT="1"/>
      <dgm:spPr/>
      <dgm:t>
        <a:bodyPr/>
        <a:lstStyle/>
        <a:p>
          <a:pPr algn="ctr"/>
          <a:r>
            <a:rPr lang="fa-IR" sz="1400">
              <a:cs typeface="B Nazanin" panose="00000400000000000000" pitchFamily="2" charset="-78"/>
            </a:rPr>
            <a:t>مجموعه شرکت های فعال در فرآیند تولید</a:t>
          </a:r>
        </a:p>
        <a:p>
          <a:pPr algn="ctr"/>
          <a:endParaRPr lang="en-US" sz="1400">
            <a:cs typeface="B Nazanin" panose="00000400000000000000" pitchFamily="2" charset="-78"/>
          </a:endParaRPr>
        </a:p>
      </dgm:t>
    </dgm:pt>
    <dgm:pt modelId="{988CB1E3-9C03-4305-9120-A133CE37C6BA}" type="parTrans" cxnId="{CBAE09A1-8D7D-414B-B196-E28983FF5E97}">
      <dgm:prSet/>
      <dgm:spPr/>
      <dgm:t>
        <a:bodyPr/>
        <a:lstStyle/>
        <a:p>
          <a:pPr algn="ctr"/>
          <a:endParaRPr lang="en-US"/>
        </a:p>
      </dgm:t>
    </dgm:pt>
    <dgm:pt modelId="{602C2E76-3EC6-46E5-A2AA-D1628F53DF5C}" type="sibTrans" cxnId="{CBAE09A1-8D7D-414B-B196-E28983FF5E97}">
      <dgm:prSet/>
      <dgm:spPr/>
      <dgm:t>
        <a:bodyPr/>
        <a:lstStyle/>
        <a:p>
          <a:pPr algn="ctr"/>
          <a:endParaRPr lang="en-US"/>
        </a:p>
      </dgm:t>
    </dgm:pt>
    <dgm:pt modelId="{552AE039-D578-405E-924D-DF509A1DDC59}">
      <dgm:prSet custT="1"/>
      <dgm:spPr/>
      <dgm:t>
        <a:bodyPr/>
        <a:lstStyle/>
        <a:p>
          <a:pPr algn="ctr"/>
          <a:r>
            <a:rPr lang="fa-IR" sz="1200" dirty="0">
              <a:cs typeface="B Nazanin" panose="00000400000000000000" pitchFamily="2" charset="-78"/>
            </a:rPr>
            <a:t>تامین کنندگان اولیه</a:t>
          </a:r>
          <a:endParaRPr lang="en-US" sz="1200" dirty="0">
            <a:cs typeface="B Nazanin" panose="00000400000000000000" pitchFamily="2" charset="-78"/>
          </a:endParaRPr>
        </a:p>
        <a:p>
          <a:pPr algn="ctr"/>
          <a:r>
            <a:rPr lang="fa-IR" sz="1200" dirty="0">
              <a:cs typeface="B Nazanin" panose="00000400000000000000" pitchFamily="2" charset="-78"/>
            </a:rPr>
            <a:t>تامین کنندگان کالاهای سرمایه ای</a:t>
          </a:r>
        </a:p>
        <a:p>
          <a:pPr algn="ctr"/>
          <a:r>
            <a:rPr lang="fa-IR" sz="1200" dirty="0">
              <a:cs typeface="B Nazanin" panose="00000400000000000000" pitchFamily="2" charset="-78"/>
            </a:rPr>
            <a:t>بنگاه تولیدی</a:t>
          </a:r>
          <a:endParaRPr lang="en-US" sz="1200" dirty="0">
            <a:cs typeface="B Nazanin" panose="00000400000000000000" pitchFamily="2" charset="-78"/>
          </a:endParaRPr>
        </a:p>
        <a:p>
          <a:pPr algn="ctr"/>
          <a:r>
            <a:rPr lang="fa-IR" sz="1200" dirty="0">
              <a:cs typeface="B Nazanin" panose="00000400000000000000" pitchFamily="2" charset="-78"/>
            </a:rPr>
            <a:t>ارائه دهندگان خدمات</a:t>
          </a:r>
          <a:endParaRPr lang="en-US" sz="1200" dirty="0">
            <a:cs typeface="B Nazanin" panose="00000400000000000000" pitchFamily="2" charset="-78"/>
          </a:endParaRPr>
        </a:p>
        <a:p>
          <a:pPr algn="ctr"/>
          <a:r>
            <a:rPr lang="fa-IR" sz="1200" dirty="0">
              <a:cs typeface="B Nazanin" panose="00000400000000000000" pitchFamily="2" charset="-78"/>
            </a:rPr>
            <a:t>مشاوران</a:t>
          </a:r>
          <a:endParaRPr lang="en-US" sz="1200" dirty="0">
            <a:cs typeface="B Nazanin" panose="00000400000000000000" pitchFamily="2" charset="-78"/>
          </a:endParaRPr>
        </a:p>
        <a:p>
          <a:pPr algn="ctr"/>
          <a:r>
            <a:rPr lang="fa-IR" sz="1200" dirty="0">
              <a:cs typeface="B Nazanin" panose="00000400000000000000" pitchFamily="2" charset="-78"/>
            </a:rPr>
            <a:t>قراردادهای تحقیق و توسعه</a:t>
          </a:r>
          <a:endParaRPr lang="en-US" sz="1200" dirty="0">
            <a:cs typeface="B Nazanin" panose="00000400000000000000" pitchFamily="2" charset="-78"/>
          </a:endParaRPr>
        </a:p>
      </dgm:t>
    </dgm:pt>
    <dgm:pt modelId="{4C437F48-383D-4E5F-BEE2-F482C93D9EF1}" type="parTrans" cxnId="{3B2C7F42-D505-466E-80E6-441D87927188}">
      <dgm:prSet/>
      <dgm:spPr/>
      <dgm:t>
        <a:bodyPr/>
        <a:lstStyle/>
        <a:p>
          <a:pPr algn="ctr"/>
          <a:endParaRPr lang="en-US"/>
        </a:p>
      </dgm:t>
    </dgm:pt>
    <dgm:pt modelId="{49536F4B-CAD2-458C-A5CB-BE9C359504A4}" type="sibTrans" cxnId="{3B2C7F42-D505-466E-80E6-441D87927188}">
      <dgm:prSet/>
      <dgm:spPr/>
      <dgm:t>
        <a:bodyPr/>
        <a:lstStyle/>
        <a:p>
          <a:pPr algn="ctr"/>
          <a:endParaRPr lang="en-US"/>
        </a:p>
      </dgm:t>
    </dgm:pt>
    <dgm:pt modelId="{D1E4F53A-928A-469E-BAF8-C77A3D81B35F}">
      <dgm:prSet custT="1"/>
      <dgm:spPr/>
      <dgm:t>
        <a:bodyPr/>
        <a:lstStyle/>
        <a:p>
          <a:pPr algn="ctr"/>
          <a:r>
            <a:rPr lang="fa-IR" sz="1400" dirty="0">
              <a:cs typeface="B Nazanin" panose="00000400000000000000" pitchFamily="2" charset="-78"/>
            </a:rPr>
            <a:t>فناوری های مشابه</a:t>
          </a:r>
          <a:endParaRPr lang="en-US" sz="1400" dirty="0">
            <a:cs typeface="B Nazanin" panose="00000400000000000000" pitchFamily="2" charset="-78"/>
          </a:endParaRPr>
        </a:p>
        <a:p>
          <a:pPr algn="ctr"/>
          <a:r>
            <a:rPr lang="fa-IR" sz="1400" dirty="0">
              <a:cs typeface="B Nazanin" panose="00000400000000000000" pitchFamily="2" charset="-78"/>
            </a:rPr>
            <a:t>استخر مشترک نیروی کار</a:t>
          </a:r>
          <a:endParaRPr lang="en-US" sz="1400" dirty="0">
            <a:cs typeface="B Nazanin" panose="00000400000000000000" pitchFamily="2" charset="-78"/>
          </a:endParaRPr>
        </a:p>
        <a:p>
          <a:pPr algn="ctr"/>
          <a:r>
            <a:rPr lang="fa-IR" sz="1400" dirty="0">
              <a:cs typeface="B Nazanin" panose="00000400000000000000" pitchFamily="2" charset="-78"/>
            </a:rPr>
            <a:t>استراتژی های مشابه</a:t>
          </a:r>
          <a:endParaRPr lang="en-US" sz="1400" dirty="0">
            <a:cs typeface="B Nazanin" panose="00000400000000000000" pitchFamily="2" charset="-78"/>
          </a:endParaRPr>
        </a:p>
      </dgm:t>
    </dgm:pt>
    <dgm:pt modelId="{7D201151-88A7-4643-A156-42A336CB699D}" type="parTrans" cxnId="{C0A12116-45B8-489A-BDD8-E1F743C3DDC9}">
      <dgm:prSet/>
      <dgm:spPr/>
      <dgm:t>
        <a:bodyPr/>
        <a:lstStyle/>
        <a:p>
          <a:pPr algn="ctr"/>
          <a:endParaRPr lang="en-US"/>
        </a:p>
      </dgm:t>
    </dgm:pt>
    <dgm:pt modelId="{3E7DA3EE-F828-49A6-81B7-043F3CD76340}" type="sibTrans" cxnId="{C0A12116-45B8-489A-BDD8-E1F743C3DDC9}">
      <dgm:prSet/>
      <dgm:spPr/>
      <dgm:t>
        <a:bodyPr/>
        <a:lstStyle/>
        <a:p>
          <a:pPr algn="ctr"/>
          <a:endParaRPr lang="en-US"/>
        </a:p>
      </dgm:t>
    </dgm:pt>
    <dgm:pt modelId="{3A3931E5-6D3F-4E3A-9D5B-32F6CBFFB808}">
      <dgm:prSet custT="1"/>
      <dgm:spPr/>
      <dgm:t>
        <a:bodyPr/>
        <a:lstStyle/>
        <a:p>
          <a:pPr algn="ctr"/>
          <a:r>
            <a:rPr lang="fa-IR" sz="1400">
              <a:cs typeface="B Nazanin" panose="00000400000000000000" pitchFamily="2" charset="-78"/>
            </a:rPr>
            <a:t>تحصیلات </a:t>
          </a:r>
          <a:endParaRPr lang="en-US" sz="1400">
            <a:cs typeface="B Nazanin" panose="00000400000000000000" pitchFamily="2" charset="-78"/>
          </a:endParaRPr>
        </a:p>
        <a:p>
          <a:pPr algn="ctr"/>
          <a:r>
            <a:rPr lang="fa-IR" sz="1400">
              <a:cs typeface="B Nazanin" panose="00000400000000000000" pitchFamily="2" charset="-78"/>
            </a:rPr>
            <a:t>آموزش</a:t>
          </a:r>
          <a:endParaRPr lang="en-US" sz="1400">
            <a:cs typeface="B Nazanin" panose="00000400000000000000" pitchFamily="2" charset="-78"/>
          </a:endParaRPr>
        </a:p>
        <a:p>
          <a:pPr algn="ctr"/>
          <a:r>
            <a:rPr lang="fa-IR" sz="1400">
              <a:cs typeface="B Nazanin" panose="00000400000000000000" pitchFamily="2" charset="-78"/>
            </a:rPr>
            <a:t>تحقیق و توسعه</a:t>
          </a:r>
          <a:endParaRPr lang="en-US" sz="1400">
            <a:cs typeface="B Nazanin" panose="00000400000000000000" pitchFamily="2" charset="-78"/>
          </a:endParaRPr>
        </a:p>
        <a:p>
          <a:pPr algn="ctr"/>
          <a:r>
            <a:rPr lang="fa-IR" sz="1400">
              <a:cs typeface="B Nazanin" panose="00000400000000000000" pitchFamily="2" charset="-78"/>
            </a:rPr>
            <a:t>رویه های توسعه ای</a:t>
          </a:r>
          <a:endParaRPr lang="en-US" sz="1400">
            <a:cs typeface="B Nazanin" panose="00000400000000000000" pitchFamily="2" charset="-78"/>
          </a:endParaRPr>
        </a:p>
      </dgm:t>
    </dgm:pt>
    <dgm:pt modelId="{9FD79BE6-C8F4-4138-9457-95C493D24A44}" type="parTrans" cxnId="{77B3B2CD-D2D0-4A92-82BF-EAE825A79AB0}">
      <dgm:prSet/>
      <dgm:spPr/>
      <dgm:t>
        <a:bodyPr/>
        <a:lstStyle/>
        <a:p>
          <a:pPr algn="ctr"/>
          <a:endParaRPr lang="en-US"/>
        </a:p>
      </dgm:t>
    </dgm:pt>
    <dgm:pt modelId="{9E8CBB29-04B8-4140-9149-2E2205A66863}" type="sibTrans" cxnId="{77B3B2CD-D2D0-4A92-82BF-EAE825A79AB0}">
      <dgm:prSet/>
      <dgm:spPr/>
      <dgm:t>
        <a:bodyPr/>
        <a:lstStyle/>
        <a:p>
          <a:pPr algn="ctr"/>
          <a:endParaRPr lang="en-US"/>
        </a:p>
      </dgm:t>
    </dgm:pt>
    <dgm:pt modelId="{95E280E1-DDE9-4F35-92AB-06B0733A2EC3}" type="pres">
      <dgm:prSet presAssocID="{DD4A094D-21A4-4822-AF43-E1C3C2BC8186}" presName="hierChild1" presStyleCnt="0">
        <dgm:presLayoutVars>
          <dgm:chPref val="1"/>
          <dgm:dir/>
          <dgm:animOne val="branch"/>
          <dgm:animLvl val="lvl"/>
          <dgm:resizeHandles/>
        </dgm:presLayoutVars>
      </dgm:prSet>
      <dgm:spPr/>
    </dgm:pt>
    <dgm:pt modelId="{57109247-B382-478A-9F9F-E80E767086AB}" type="pres">
      <dgm:prSet presAssocID="{5FEF0A33-73BE-4788-B7A1-68168D5C7075}" presName="hierRoot1" presStyleCnt="0"/>
      <dgm:spPr/>
    </dgm:pt>
    <dgm:pt modelId="{2E1947F4-C136-4155-9DD2-05CF9BE8F043}" type="pres">
      <dgm:prSet presAssocID="{5FEF0A33-73BE-4788-B7A1-68168D5C7075}" presName="composite" presStyleCnt="0"/>
      <dgm:spPr/>
    </dgm:pt>
    <dgm:pt modelId="{D3CEEA2A-B00C-47CB-BBC7-A8AC0935C2F7}" type="pres">
      <dgm:prSet presAssocID="{5FEF0A33-73BE-4788-B7A1-68168D5C7075}" presName="background" presStyleLbl="node0" presStyleIdx="0" presStyleCnt="1"/>
      <dgm:spPr/>
    </dgm:pt>
    <dgm:pt modelId="{FB9D349D-430C-4D71-A13A-FB19FD0F8515}" type="pres">
      <dgm:prSet presAssocID="{5FEF0A33-73BE-4788-B7A1-68168D5C7075}" presName="text" presStyleLbl="fgAcc0" presStyleIdx="0" presStyleCnt="1" custLinFactNeighborY="-4374">
        <dgm:presLayoutVars>
          <dgm:chPref val="3"/>
        </dgm:presLayoutVars>
      </dgm:prSet>
      <dgm:spPr/>
    </dgm:pt>
    <dgm:pt modelId="{E22B4709-45DE-48FF-83B1-4B79B61450DC}" type="pres">
      <dgm:prSet presAssocID="{5FEF0A33-73BE-4788-B7A1-68168D5C7075}" presName="hierChild2" presStyleCnt="0"/>
      <dgm:spPr/>
    </dgm:pt>
    <dgm:pt modelId="{DF0696EC-6B12-4813-90D1-0375B6D3ACD0}" type="pres">
      <dgm:prSet presAssocID="{2A556123-5541-4C0C-A41B-819C60A9D318}" presName="Name10" presStyleLbl="parChTrans1D2" presStyleIdx="0" presStyleCnt="2"/>
      <dgm:spPr/>
    </dgm:pt>
    <dgm:pt modelId="{BDF43408-2BF1-43F2-BDB0-815E907456D2}" type="pres">
      <dgm:prSet presAssocID="{67E43ADC-EDBA-48EA-AEBD-3B3098233D80}" presName="hierRoot2" presStyleCnt="0"/>
      <dgm:spPr/>
    </dgm:pt>
    <dgm:pt modelId="{1BD3A4DA-20D6-422F-86EA-9B27B5A20F66}" type="pres">
      <dgm:prSet presAssocID="{67E43ADC-EDBA-48EA-AEBD-3B3098233D80}" presName="composite2" presStyleCnt="0"/>
      <dgm:spPr/>
    </dgm:pt>
    <dgm:pt modelId="{53E954A9-6610-4F6A-8BF3-176D4A0694D8}" type="pres">
      <dgm:prSet presAssocID="{67E43ADC-EDBA-48EA-AEBD-3B3098233D80}" presName="background2" presStyleLbl="node2" presStyleIdx="0" presStyleCnt="2"/>
      <dgm:spPr/>
    </dgm:pt>
    <dgm:pt modelId="{38F13A51-927F-42E1-9DB0-E10AAFDD4D2E}" type="pres">
      <dgm:prSet presAssocID="{67E43ADC-EDBA-48EA-AEBD-3B3098233D80}" presName="text2" presStyleLbl="fgAcc2" presStyleIdx="0" presStyleCnt="2">
        <dgm:presLayoutVars>
          <dgm:chPref val="3"/>
        </dgm:presLayoutVars>
      </dgm:prSet>
      <dgm:spPr/>
    </dgm:pt>
    <dgm:pt modelId="{DE63F281-0D32-49C5-965F-A15C96A51172}" type="pres">
      <dgm:prSet presAssocID="{67E43ADC-EDBA-48EA-AEBD-3B3098233D80}" presName="hierChild3" presStyleCnt="0"/>
      <dgm:spPr/>
    </dgm:pt>
    <dgm:pt modelId="{7C4B6BD7-6B05-4315-A25F-5B4F09B125AC}" type="pres">
      <dgm:prSet presAssocID="{3B1C236E-FDD2-4569-8FD4-965605AEB407}" presName="Name17" presStyleLbl="parChTrans1D3" presStyleIdx="0" presStyleCnt="3"/>
      <dgm:spPr/>
    </dgm:pt>
    <dgm:pt modelId="{BEC7B5F9-1AF3-4D6E-889D-1C2C92F42A67}" type="pres">
      <dgm:prSet presAssocID="{5DFDB02B-918F-422B-B14C-56418E504FE7}" presName="hierRoot3" presStyleCnt="0"/>
      <dgm:spPr/>
    </dgm:pt>
    <dgm:pt modelId="{B5062819-8B0A-4E52-B0D5-33D5092F15CD}" type="pres">
      <dgm:prSet presAssocID="{5DFDB02B-918F-422B-B14C-56418E504FE7}" presName="composite3" presStyleCnt="0"/>
      <dgm:spPr/>
    </dgm:pt>
    <dgm:pt modelId="{03EC797A-5004-43E9-BB34-86D7E409A355}" type="pres">
      <dgm:prSet presAssocID="{5DFDB02B-918F-422B-B14C-56418E504FE7}" presName="background3" presStyleLbl="node3" presStyleIdx="0" presStyleCnt="3"/>
      <dgm:spPr/>
    </dgm:pt>
    <dgm:pt modelId="{549B87E8-A585-4D25-BE78-53DCB1DACE40}" type="pres">
      <dgm:prSet presAssocID="{5DFDB02B-918F-422B-B14C-56418E504FE7}" presName="text3" presStyleLbl="fgAcc3" presStyleIdx="0" presStyleCnt="3">
        <dgm:presLayoutVars>
          <dgm:chPref val="3"/>
        </dgm:presLayoutVars>
      </dgm:prSet>
      <dgm:spPr/>
    </dgm:pt>
    <dgm:pt modelId="{D33BC2EC-7B0A-4F77-A269-C7584CFFF854}" type="pres">
      <dgm:prSet presAssocID="{5DFDB02B-918F-422B-B14C-56418E504FE7}" presName="hierChild4" presStyleCnt="0"/>
      <dgm:spPr/>
    </dgm:pt>
    <dgm:pt modelId="{E117A944-C6ED-4A71-9120-2DA0C445B9A8}" type="pres">
      <dgm:prSet presAssocID="{9FD79BE6-C8F4-4138-9457-95C493D24A44}" presName="Name23" presStyleLbl="parChTrans1D4" presStyleIdx="0" presStyleCnt="3"/>
      <dgm:spPr/>
    </dgm:pt>
    <dgm:pt modelId="{4B7F4261-AA65-425C-9C0A-2B7BA1D23E9C}" type="pres">
      <dgm:prSet presAssocID="{3A3931E5-6D3F-4E3A-9D5B-32F6CBFFB808}" presName="hierRoot4" presStyleCnt="0"/>
      <dgm:spPr/>
    </dgm:pt>
    <dgm:pt modelId="{95D4A839-AE96-44AA-B684-A4E6A3E6DE9D}" type="pres">
      <dgm:prSet presAssocID="{3A3931E5-6D3F-4E3A-9D5B-32F6CBFFB808}" presName="composite4" presStyleCnt="0"/>
      <dgm:spPr/>
    </dgm:pt>
    <dgm:pt modelId="{FB15D894-93D0-42CB-8EB0-F9796614A4D1}" type="pres">
      <dgm:prSet presAssocID="{3A3931E5-6D3F-4E3A-9D5B-32F6CBFFB808}" presName="background4" presStyleLbl="node4" presStyleIdx="0" presStyleCnt="3"/>
      <dgm:spPr/>
    </dgm:pt>
    <dgm:pt modelId="{5B1A6765-9381-40A2-9643-EFF38A8932F7}" type="pres">
      <dgm:prSet presAssocID="{3A3931E5-6D3F-4E3A-9D5B-32F6CBFFB808}" presName="text4" presStyleLbl="fgAcc4" presStyleIdx="0" presStyleCnt="3" custScaleY="148901">
        <dgm:presLayoutVars>
          <dgm:chPref val="3"/>
        </dgm:presLayoutVars>
      </dgm:prSet>
      <dgm:spPr/>
    </dgm:pt>
    <dgm:pt modelId="{42E85EFC-FEBE-4F1E-8F0E-2978A70A0697}" type="pres">
      <dgm:prSet presAssocID="{3A3931E5-6D3F-4E3A-9D5B-32F6CBFFB808}" presName="hierChild5" presStyleCnt="0"/>
      <dgm:spPr/>
    </dgm:pt>
    <dgm:pt modelId="{922C2C60-F992-4870-8A3C-D59080ADE8EB}" type="pres">
      <dgm:prSet presAssocID="{D9F410A2-DFBF-44B2-9702-9126DF1C8193}" presName="Name17" presStyleLbl="parChTrans1D3" presStyleIdx="1" presStyleCnt="3"/>
      <dgm:spPr/>
    </dgm:pt>
    <dgm:pt modelId="{A3F5BABF-F619-40E3-BA03-031537031CB7}" type="pres">
      <dgm:prSet presAssocID="{F41BA06E-D672-4D59-953E-A33CCD2F5397}" presName="hierRoot3" presStyleCnt="0"/>
      <dgm:spPr/>
    </dgm:pt>
    <dgm:pt modelId="{20BD73EB-D0A1-4A59-92B5-63138DF54177}" type="pres">
      <dgm:prSet presAssocID="{F41BA06E-D672-4D59-953E-A33CCD2F5397}" presName="composite3" presStyleCnt="0"/>
      <dgm:spPr/>
    </dgm:pt>
    <dgm:pt modelId="{3261DBDB-4A47-4FEF-B982-851074AA3341}" type="pres">
      <dgm:prSet presAssocID="{F41BA06E-D672-4D59-953E-A33CCD2F5397}" presName="background3" presStyleLbl="node3" presStyleIdx="1" presStyleCnt="3"/>
      <dgm:spPr/>
    </dgm:pt>
    <dgm:pt modelId="{7FB7BC73-1A24-4CDD-B295-D3A7F3806214}" type="pres">
      <dgm:prSet presAssocID="{F41BA06E-D672-4D59-953E-A33CCD2F5397}" presName="text3" presStyleLbl="fgAcc3" presStyleIdx="1" presStyleCnt="3">
        <dgm:presLayoutVars>
          <dgm:chPref val="3"/>
        </dgm:presLayoutVars>
      </dgm:prSet>
      <dgm:spPr/>
    </dgm:pt>
    <dgm:pt modelId="{DBA7D179-AB5C-43E5-B63D-642D0CDB40E9}" type="pres">
      <dgm:prSet presAssocID="{F41BA06E-D672-4D59-953E-A33CCD2F5397}" presName="hierChild4" presStyleCnt="0"/>
      <dgm:spPr/>
    </dgm:pt>
    <dgm:pt modelId="{8CF8D277-539F-4FF8-89E2-C756914628A5}" type="pres">
      <dgm:prSet presAssocID="{7D201151-88A7-4643-A156-42A336CB699D}" presName="Name23" presStyleLbl="parChTrans1D4" presStyleIdx="1" presStyleCnt="3"/>
      <dgm:spPr/>
    </dgm:pt>
    <dgm:pt modelId="{39F48BF0-65C8-4F81-977A-BBFB3F853BA3}" type="pres">
      <dgm:prSet presAssocID="{D1E4F53A-928A-469E-BAF8-C77A3D81B35F}" presName="hierRoot4" presStyleCnt="0"/>
      <dgm:spPr/>
    </dgm:pt>
    <dgm:pt modelId="{275E49C4-F7C9-4314-BD0E-2C6BB643561E}" type="pres">
      <dgm:prSet presAssocID="{D1E4F53A-928A-469E-BAF8-C77A3D81B35F}" presName="composite4" presStyleCnt="0"/>
      <dgm:spPr/>
    </dgm:pt>
    <dgm:pt modelId="{90242439-7620-469A-B892-2FCCD470E60D}" type="pres">
      <dgm:prSet presAssocID="{D1E4F53A-928A-469E-BAF8-C77A3D81B35F}" presName="background4" presStyleLbl="node4" presStyleIdx="1" presStyleCnt="3"/>
      <dgm:spPr/>
    </dgm:pt>
    <dgm:pt modelId="{2830B1BF-BE6F-4FC2-AC7A-1CE0BE2A2E3C}" type="pres">
      <dgm:prSet presAssocID="{D1E4F53A-928A-469E-BAF8-C77A3D81B35F}" presName="text4" presStyleLbl="fgAcc4" presStyleIdx="1" presStyleCnt="3" custScaleY="152249">
        <dgm:presLayoutVars>
          <dgm:chPref val="3"/>
        </dgm:presLayoutVars>
      </dgm:prSet>
      <dgm:spPr/>
    </dgm:pt>
    <dgm:pt modelId="{8654DC05-30A5-49F1-B4AE-ED4935F7F2BA}" type="pres">
      <dgm:prSet presAssocID="{D1E4F53A-928A-469E-BAF8-C77A3D81B35F}" presName="hierChild5" presStyleCnt="0"/>
      <dgm:spPr/>
    </dgm:pt>
    <dgm:pt modelId="{3A02A877-7705-4A05-BDB9-DD8363B40DB3}" type="pres">
      <dgm:prSet presAssocID="{DE5F1CD7-9BC4-4DBF-8A22-6CF57F591BDA}" presName="Name10" presStyleLbl="parChTrans1D2" presStyleIdx="1" presStyleCnt="2"/>
      <dgm:spPr/>
    </dgm:pt>
    <dgm:pt modelId="{4A5FA9FA-85E3-4FC7-875D-970406112A69}" type="pres">
      <dgm:prSet presAssocID="{A0DA977F-DCC6-44B5-9A0B-0451380BBE3A}" presName="hierRoot2" presStyleCnt="0"/>
      <dgm:spPr/>
    </dgm:pt>
    <dgm:pt modelId="{485EC9E7-E932-440F-B83F-0A361D902E91}" type="pres">
      <dgm:prSet presAssocID="{A0DA977F-DCC6-44B5-9A0B-0451380BBE3A}" presName="composite2" presStyleCnt="0"/>
      <dgm:spPr/>
    </dgm:pt>
    <dgm:pt modelId="{5EC1DD6D-3B7F-4006-B90D-61A91D1B196A}" type="pres">
      <dgm:prSet presAssocID="{A0DA977F-DCC6-44B5-9A0B-0451380BBE3A}" presName="background2" presStyleLbl="node2" presStyleIdx="1" presStyleCnt="2"/>
      <dgm:spPr/>
    </dgm:pt>
    <dgm:pt modelId="{9B6C3B42-558C-44F7-AC24-4B38E8E6E770}" type="pres">
      <dgm:prSet presAssocID="{A0DA977F-DCC6-44B5-9A0B-0451380BBE3A}" presName="text2" presStyleLbl="fgAcc2" presStyleIdx="1" presStyleCnt="2" custLinFactNeighborX="-841" custLinFactNeighborY="662">
        <dgm:presLayoutVars>
          <dgm:chPref val="3"/>
        </dgm:presLayoutVars>
      </dgm:prSet>
      <dgm:spPr/>
    </dgm:pt>
    <dgm:pt modelId="{C7589253-FB6B-4AD0-A4FE-4B36B7F05D7D}" type="pres">
      <dgm:prSet presAssocID="{A0DA977F-DCC6-44B5-9A0B-0451380BBE3A}" presName="hierChild3" presStyleCnt="0"/>
      <dgm:spPr/>
    </dgm:pt>
    <dgm:pt modelId="{646E7FD6-56A7-49FE-A145-CAF3255571D0}" type="pres">
      <dgm:prSet presAssocID="{988CB1E3-9C03-4305-9120-A133CE37C6BA}" presName="Name17" presStyleLbl="parChTrans1D3" presStyleIdx="2" presStyleCnt="3"/>
      <dgm:spPr/>
    </dgm:pt>
    <dgm:pt modelId="{CB1C9178-85BF-48BC-AA56-4105F9C53E01}" type="pres">
      <dgm:prSet presAssocID="{9828E8F9-EA55-4115-B357-E3122706AFF7}" presName="hierRoot3" presStyleCnt="0"/>
      <dgm:spPr/>
    </dgm:pt>
    <dgm:pt modelId="{1385D0D5-2631-41D0-827A-3AA725AB7F56}" type="pres">
      <dgm:prSet presAssocID="{9828E8F9-EA55-4115-B357-E3122706AFF7}" presName="composite3" presStyleCnt="0"/>
      <dgm:spPr/>
    </dgm:pt>
    <dgm:pt modelId="{825F4481-09A9-4612-99F9-E3C902DEB734}" type="pres">
      <dgm:prSet presAssocID="{9828E8F9-EA55-4115-B357-E3122706AFF7}" presName="background3" presStyleLbl="node3" presStyleIdx="2" presStyleCnt="3"/>
      <dgm:spPr/>
    </dgm:pt>
    <dgm:pt modelId="{D3B708C2-A07B-4B9C-8E6C-F3DB3657FAC1}" type="pres">
      <dgm:prSet presAssocID="{9828E8F9-EA55-4115-B357-E3122706AFF7}" presName="text3" presStyleLbl="fgAcc3" presStyleIdx="2" presStyleCnt="3">
        <dgm:presLayoutVars>
          <dgm:chPref val="3"/>
        </dgm:presLayoutVars>
      </dgm:prSet>
      <dgm:spPr/>
    </dgm:pt>
    <dgm:pt modelId="{37D448BA-1DD4-482E-8E38-54045406B1DC}" type="pres">
      <dgm:prSet presAssocID="{9828E8F9-EA55-4115-B357-E3122706AFF7}" presName="hierChild4" presStyleCnt="0"/>
      <dgm:spPr/>
    </dgm:pt>
    <dgm:pt modelId="{DFDFC788-7770-4730-94B1-18133508A8CE}" type="pres">
      <dgm:prSet presAssocID="{4C437F48-383D-4E5F-BEE2-F482C93D9EF1}" presName="Name23" presStyleLbl="parChTrans1D4" presStyleIdx="2" presStyleCnt="3"/>
      <dgm:spPr/>
    </dgm:pt>
    <dgm:pt modelId="{A0056F77-751B-4230-8254-D702B7276A01}" type="pres">
      <dgm:prSet presAssocID="{552AE039-D578-405E-924D-DF509A1DDC59}" presName="hierRoot4" presStyleCnt="0"/>
      <dgm:spPr/>
    </dgm:pt>
    <dgm:pt modelId="{687F476A-FE61-4DA8-839F-3E465CC7BD10}" type="pres">
      <dgm:prSet presAssocID="{552AE039-D578-405E-924D-DF509A1DDC59}" presName="composite4" presStyleCnt="0"/>
      <dgm:spPr/>
    </dgm:pt>
    <dgm:pt modelId="{4F58C42C-EE3B-455F-9A12-DD87210E3ED6}" type="pres">
      <dgm:prSet presAssocID="{552AE039-D578-405E-924D-DF509A1DDC59}" presName="background4" presStyleLbl="node4" presStyleIdx="2" presStyleCnt="3"/>
      <dgm:spPr/>
    </dgm:pt>
    <dgm:pt modelId="{A14FE424-9722-4995-9171-B51E463BC810}" type="pres">
      <dgm:prSet presAssocID="{552AE039-D578-405E-924D-DF509A1DDC59}" presName="text4" presStyleLbl="fgAcc4" presStyleIdx="2" presStyleCnt="3" custScaleY="162838">
        <dgm:presLayoutVars>
          <dgm:chPref val="3"/>
        </dgm:presLayoutVars>
      </dgm:prSet>
      <dgm:spPr/>
    </dgm:pt>
    <dgm:pt modelId="{8C8C5E6A-ABF3-47A5-A115-9E656F097CB1}" type="pres">
      <dgm:prSet presAssocID="{552AE039-D578-405E-924D-DF509A1DDC59}" presName="hierChild5" presStyleCnt="0"/>
      <dgm:spPr/>
    </dgm:pt>
  </dgm:ptLst>
  <dgm:cxnLst>
    <dgm:cxn modelId="{B8911312-ECC1-424C-9B7B-51B4BB9F9E29}" type="presOf" srcId="{3B1C236E-FDD2-4569-8FD4-965605AEB407}" destId="{7C4B6BD7-6B05-4315-A25F-5B4F09B125AC}" srcOrd="0" destOrd="0" presId="urn:microsoft.com/office/officeart/2005/8/layout/hierarchy1"/>
    <dgm:cxn modelId="{31124615-8B13-4F50-8810-FB3D05303BE8}" type="presOf" srcId="{5FEF0A33-73BE-4788-B7A1-68168D5C7075}" destId="{FB9D349D-430C-4D71-A13A-FB19FD0F8515}" srcOrd="0" destOrd="0" presId="urn:microsoft.com/office/officeart/2005/8/layout/hierarchy1"/>
    <dgm:cxn modelId="{C0A12116-45B8-489A-BDD8-E1F743C3DDC9}" srcId="{F41BA06E-D672-4D59-953E-A33CCD2F5397}" destId="{D1E4F53A-928A-469E-BAF8-C77A3D81B35F}" srcOrd="0" destOrd="0" parTransId="{7D201151-88A7-4643-A156-42A336CB699D}" sibTransId="{3E7DA3EE-F828-49A6-81B7-043F3CD76340}"/>
    <dgm:cxn modelId="{FD21CD27-A4C3-4298-B19B-69CD0AA7820A}" type="presOf" srcId="{F41BA06E-D672-4D59-953E-A33CCD2F5397}" destId="{7FB7BC73-1A24-4CDD-B295-D3A7F3806214}" srcOrd="0" destOrd="0" presId="urn:microsoft.com/office/officeart/2005/8/layout/hierarchy1"/>
    <dgm:cxn modelId="{2B93C33B-637D-4963-93B8-89CE9E19F976}" type="presOf" srcId="{7D201151-88A7-4643-A156-42A336CB699D}" destId="{8CF8D277-539F-4FF8-89E2-C756914628A5}" srcOrd="0" destOrd="0" presId="urn:microsoft.com/office/officeart/2005/8/layout/hierarchy1"/>
    <dgm:cxn modelId="{3B2C7F42-D505-466E-80E6-441D87927188}" srcId="{9828E8F9-EA55-4115-B357-E3122706AFF7}" destId="{552AE039-D578-405E-924D-DF509A1DDC59}" srcOrd="0" destOrd="0" parTransId="{4C437F48-383D-4E5F-BEE2-F482C93D9EF1}" sibTransId="{49536F4B-CAD2-458C-A5CB-BE9C359504A4}"/>
    <dgm:cxn modelId="{01AEFE63-A3F9-4CD2-99AD-273C8671F26F}" type="presOf" srcId="{3A3931E5-6D3F-4E3A-9D5B-32F6CBFFB808}" destId="{5B1A6765-9381-40A2-9643-EFF38A8932F7}" srcOrd="0" destOrd="0" presId="urn:microsoft.com/office/officeart/2005/8/layout/hierarchy1"/>
    <dgm:cxn modelId="{CE2C4A54-1FBC-457B-9CA9-16B2980D35CA}" type="presOf" srcId="{DE5F1CD7-9BC4-4DBF-8A22-6CF57F591BDA}" destId="{3A02A877-7705-4A05-BDB9-DD8363B40DB3}" srcOrd="0" destOrd="0" presId="urn:microsoft.com/office/officeart/2005/8/layout/hierarchy1"/>
    <dgm:cxn modelId="{F55A9674-B895-4442-B1CC-789A38B5A7D0}" srcId="{5FEF0A33-73BE-4788-B7A1-68168D5C7075}" destId="{A0DA977F-DCC6-44B5-9A0B-0451380BBE3A}" srcOrd="1" destOrd="0" parTransId="{DE5F1CD7-9BC4-4DBF-8A22-6CF57F591BDA}" sibTransId="{E3FD6802-5F97-4D70-B4CF-67D3E10791E2}"/>
    <dgm:cxn modelId="{02D2E054-28F9-4D05-BB87-CF08BB8DFD54}" srcId="{67E43ADC-EDBA-48EA-AEBD-3B3098233D80}" destId="{5DFDB02B-918F-422B-B14C-56418E504FE7}" srcOrd="0" destOrd="0" parTransId="{3B1C236E-FDD2-4569-8FD4-965605AEB407}" sibTransId="{78A1B61E-03D7-4005-98A5-1AD1D2994747}"/>
    <dgm:cxn modelId="{E19D2877-5A4D-4C3B-A36C-9073E673E46E}" srcId="{67E43ADC-EDBA-48EA-AEBD-3B3098233D80}" destId="{F41BA06E-D672-4D59-953E-A33CCD2F5397}" srcOrd="1" destOrd="0" parTransId="{D9F410A2-DFBF-44B2-9702-9126DF1C8193}" sibTransId="{AD836D80-22A8-4DD0-A90A-C98330D46B35}"/>
    <dgm:cxn modelId="{92E92B7A-51EA-463E-9B36-C898A100F7BB}" srcId="{DD4A094D-21A4-4822-AF43-E1C3C2BC8186}" destId="{5FEF0A33-73BE-4788-B7A1-68168D5C7075}" srcOrd="0" destOrd="0" parTransId="{47B9967E-A1FA-4906-9BE8-11B012F05CF6}" sibTransId="{C5B6FBBB-998C-40C3-A152-530D611507DB}"/>
    <dgm:cxn modelId="{FAB09F7B-31D5-47F4-BE60-D7ABE02D33D4}" srcId="{5FEF0A33-73BE-4788-B7A1-68168D5C7075}" destId="{67E43ADC-EDBA-48EA-AEBD-3B3098233D80}" srcOrd="0" destOrd="0" parTransId="{2A556123-5541-4C0C-A41B-819C60A9D318}" sibTransId="{A2312104-5E37-4D1C-9EBD-9934D31A6810}"/>
    <dgm:cxn modelId="{668ED380-0302-48E7-A54F-89F8698EB1C1}" type="presOf" srcId="{67E43ADC-EDBA-48EA-AEBD-3B3098233D80}" destId="{38F13A51-927F-42E1-9DB0-E10AAFDD4D2E}" srcOrd="0" destOrd="0" presId="urn:microsoft.com/office/officeart/2005/8/layout/hierarchy1"/>
    <dgm:cxn modelId="{9BB9FF87-2440-4748-8843-06DBF2DAA86F}" type="presOf" srcId="{D9F410A2-DFBF-44B2-9702-9126DF1C8193}" destId="{922C2C60-F992-4870-8A3C-D59080ADE8EB}" srcOrd="0" destOrd="0" presId="urn:microsoft.com/office/officeart/2005/8/layout/hierarchy1"/>
    <dgm:cxn modelId="{CBAE09A1-8D7D-414B-B196-E28983FF5E97}" srcId="{A0DA977F-DCC6-44B5-9A0B-0451380BBE3A}" destId="{9828E8F9-EA55-4115-B357-E3122706AFF7}" srcOrd="0" destOrd="0" parTransId="{988CB1E3-9C03-4305-9120-A133CE37C6BA}" sibTransId="{602C2E76-3EC6-46E5-A2AA-D1628F53DF5C}"/>
    <dgm:cxn modelId="{50F9BCA4-C2D9-4C0A-A65F-1D29DAF103D4}" type="presOf" srcId="{552AE039-D578-405E-924D-DF509A1DDC59}" destId="{A14FE424-9722-4995-9171-B51E463BC810}" srcOrd="0" destOrd="0" presId="urn:microsoft.com/office/officeart/2005/8/layout/hierarchy1"/>
    <dgm:cxn modelId="{77B3B2CD-D2D0-4A92-82BF-EAE825A79AB0}" srcId="{5DFDB02B-918F-422B-B14C-56418E504FE7}" destId="{3A3931E5-6D3F-4E3A-9D5B-32F6CBFFB808}" srcOrd="0" destOrd="0" parTransId="{9FD79BE6-C8F4-4138-9457-95C493D24A44}" sibTransId="{9E8CBB29-04B8-4140-9149-2E2205A66863}"/>
    <dgm:cxn modelId="{285427CF-E06D-424C-A0FC-1334B1C5A119}" type="presOf" srcId="{A0DA977F-DCC6-44B5-9A0B-0451380BBE3A}" destId="{9B6C3B42-558C-44F7-AC24-4B38E8E6E770}" srcOrd="0" destOrd="0" presId="urn:microsoft.com/office/officeart/2005/8/layout/hierarchy1"/>
    <dgm:cxn modelId="{54F91ED1-544B-4298-B721-984654F8EFEE}" type="presOf" srcId="{5DFDB02B-918F-422B-B14C-56418E504FE7}" destId="{549B87E8-A585-4D25-BE78-53DCB1DACE40}" srcOrd="0" destOrd="0" presId="urn:microsoft.com/office/officeart/2005/8/layout/hierarchy1"/>
    <dgm:cxn modelId="{84C5EBD3-D4E9-402D-A192-0B5FE651471A}" type="presOf" srcId="{DD4A094D-21A4-4822-AF43-E1C3C2BC8186}" destId="{95E280E1-DDE9-4F35-92AB-06B0733A2EC3}" srcOrd="0" destOrd="0" presId="urn:microsoft.com/office/officeart/2005/8/layout/hierarchy1"/>
    <dgm:cxn modelId="{A7275AD5-3CD0-4485-BD0D-5B902EC5693C}" type="presOf" srcId="{9FD79BE6-C8F4-4138-9457-95C493D24A44}" destId="{E117A944-C6ED-4A71-9120-2DA0C445B9A8}" srcOrd="0" destOrd="0" presId="urn:microsoft.com/office/officeart/2005/8/layout/hierarchy1"/>
    <dgm:cxn modelId="{C21DB0D5-F7F6-4002-880D-9DFFBB3357BA}" type="presOf" srcId="{988CB1E3-9C03-4305-9120-A133CE37C6BA}" destId="{646E7FD6-56A7-49FE-A145-CAF3255571D0}" srcOrd="0" destOrd="0" presId="urn:microsoft.com/office/officeart/2005/8/layout/hierarchy1"/>
    <dgm:cxn modelId="{659DF4E2-D226-49D9-A084-43274D48745E}" type="presOf" srcId="{D1E4F53A-928A-469E-BAF8-C77A3D81B35F}" destId="{2830B1BF-BE6F-4FC2-AC7A-1CE0BE2A2E3C}" srcOrd="0" destOrd="0" presId="urn:microsoft.com/office/officeart/2005/8/layout/hierarchy1"/>
    <dgm:cxn modelId="{18A41DE3-6188-4127-A75B-3043A42263BA}" type="presOf" srcId="{9828E8F9-EA55-4115-B357-E3122706AFF7}" destId="{D3B708C2-A07B-4B9C-8E6C-F3DB3657FAC1}" srcOrd="0" destOrd="0" presId="urn:microsoft.com/office/officeart/2005/8/layout/hierarchy1"/>
    <dgm:cxn modelId="{F502A2F6-2AEC-4298-9908-5315E49BBC7A}" type="presOf" srcId="{2A556123-5541-4C0C-A41B-819C60A9D318}" destId="{DF0696EC-6B12-4813-90D1-0375B6D3ACD0}" srcOrd="0" destOrd="0" presId="urn:microsoft.com/office/officeart/2005/8/layout/hierarchy1"/>
    <dgm:cxn modelId="{B7DE1FF8-7A0B-4607-9173-A57683F4EA23}" type="presOf" srcId="{4C437F48-383D-4E5F-BEE2-F482C93D9EF1}" destId="{DFDFC788-7770-4730-94B1-18133508A8CE}" srcOrd="0" destOrd="0" presId="urn:microsoft.com/office/officeart/2005/8/layout/hierarchy1"/>
    <dgm:cxn modelId="{42FDD8F1-1B7A-4B39-9E92-9176F4641749}" type="presParOf" srcId="{95E280E1-DDE9-4F35-92AB-06B0733A2EC3}" destId="{57109247-B382-478A-9F9F-E80E767086AB}" srcOrd="0" destOrd="0" presId="urn:microsoft.com/office/officeart/2005/8/layout/hierarchy1"/>
    <dgm:cxn modelId="{EE98C9FA-4CF6-4D60-AA6E-ED1493E652C5}" type="presParOf" srcId="{57109247-B382-478A-9F9F-E80E767086AB}" destId="{2E1947F4-C136-4155-9DD2-05CF9BE8F043}" srcOrd="0" destOrd="0" presId="urn:microsoft.com/office/officeart/2005/8/layout/hierarchy1"/>
    <dgm:cxn modelId="{BD865C4F-7ED2-42E7-AB59-68CF2E460222}" type="presParOf" srcId="{2E1947F4-C136-4155-9DD2-05CF9BE8F043}" destId="{D3CEEA2A-B00C-47CB-BBC7-A8AC0935C2F7}" srcOrd="0" destOrd="0" presId="urn:microsoft.com/office/officeart/2005/8/layout/hierarchy1"/>
    <dgm:cxn modelId="{58258A71-8218-4E52-9D65-A6238E9E8ACE}" type="presParOf" srcId="{2E1947F4-C136-4155-9DD2-05CF9BE8F043}" destId="{FB9D349D-430C-4D71-A13A-FB19FD0F8515}" srcOrd="1" destOrd="0" presId="urn:microsoft.com/office/officeart/2005/8/layout/hierarchy1"/>
    <dgm:cxn modelId="{75C822AD-17FE-457E-BA1B-2D1C68E677A1}" type="presParOf" srcId="{57109247-B382-478A-9F9F-E80E767086AB}" destId="{E22B4709-45DE-48FF-83B1-4B79B61450DC}" srcOrd="1" destOrd="0" presId="urn:microsoft.com/office/officeart/2005/8/layout/hierarchy1"/>
    <dgm:cxn modelId="{F68E9EA4-5DC4-473C-9A03-27859054238E}" type="presParOf" srcId="{E22B4709-45DE-48FF-83B1-4B79B61450DC}" destId="{DF0696EC-6B12-4813-90D1-0375B6D3ACD0}" srcOrd="0" destOrd="0" presId="urn:microsoft.com/office/officeart/2005/8/layout/hierarchy1"/>
    <dgm:cxn modelId="{27A4DFE0-27C9-4FF2-BED2-00B2BAA0A5B5}" type="presParOf" srcId="{E22B4709-45DE-48FF-83B1-4B79B61450DC}" destId="{BDF43408-2BF1-43F2-BDB0-815E907456D2}" srcOrd="1" destOrd="0" presId="urn:microsoft.com/office/officeart/2005/8/layout/hierarchy1"/>
    <dgm:cxn modelId="{E1D0131E-F9C4-4076-A518-28E9D12D9C1F}" type="presParOf" srcId="{BDF43408-2BF1-43F2-BDB0-815E907456D2}" destId="{1BD3A4DA-20D6-422F-86EA-9B27B5A20F66}" srcOrd="0" destOrd="0" presId="urn:microsoft.com/office/officeart/2005/8/layout/hierarchy1"/>
    <dgm:cxn modelId="{8ACDCAF6-80FD-4952-ADA3-4E0DF05143AA}" type="presParOf" srcId="{1BD3A4DA-20D6-422F-86EA-9B27B5A20F66}" destId="{53E954A9-6610-4F6A-8BF3-176D4A0694D8}" srcOrd="0" destOrd="0" presId="urn:microsoft.com/office/officeart/2005/8/layout/hierarchy1"/>
    <dgm:cxn modelId="{085120AD-648A-4300-B882-67EEE101A56A}" type="presParOf" srcId="{1BD3A4DA-20D6-422F-86EA-9B27B5A20F66}" destId="{38F13A51-927F-42E1-9DB0-E10AAFDD4D2E}" srcOrd="1" destOrd="0" presId="urn:microsoft.com/office/officeart/2005/8/layout/hierarchy1"/>
    <dgm:cxn modelId="{2E7F2ACC-B789-4F1F-AFA8-C418D82C5F39}" type="presParOf" srcId="{BDF43408-2BF1-43F2-BDB0-815E907456D2}" destId="{DE63F281-0D32-49C5-965F-A15C96A51172}" srcOrd="1" destOrd="0" presId="urn:microsoft.com/office/officeart/2005/8/layout/hierarchy1"/>
    <dgm:cxn modelId="{D7BFFB96-60D3-4B6D-8DED-D7C4723F3315}" type="presParOf" srcId="{DE63F281-0D32-49C5-965F-A15C96A51172}" destId="{7C4B6BD7-6B05-4315-A25F-5B4F09B125AC}" srcOrd="0" destOrd="0" presId="urn:microsoft.com/office/officeart/2005/8/layout/hierarchy1"/>
    <dgm:cxn modelId="{A0E3C05A-C9D8-43FA-AF5E-00D6C38E6E3A}" type="presParOf" srcId="{DE63F281-0D32-49C5-965F-A15C96A51172}" destId="{BEC7B5F9-1AF3-4D6E-889D-1C2C92F42A67}" srcOrd="1" destOrd="0" presId="urn:microsoft.com/office/officeart/2005/8/layout/hierarchy1"/>
    <dgm:cxn modelId="{615B807B-84F5-4DAF-B538-CC6A5E80DF2C}" type="presParOf" srcId="{BEC7B5F9-1AF3-4D6E-889D-1C2C92F42A67}" destId="{B5062819-8B0A-4E52-B0D5-33D5092F15CD}" srcOrd="0" destOrd="0" presId="urn:microsoft.com/office/officeart/2005/8/layout/hierarchy1"/>
    <dgm:cxn modelId="{E683C436-3E16-4248-BA87-F8AEC34B4795}" type="presParOf" srcId="{B5062819-8B0A-4E52-B0D5-33D5092F15CD}" destId="{03EC797A-5004-43E9-BB34-86D7E409A355}" srcOrd="0" destOrd="0" presId="urn:microsoft.com/office/officeart/2005/8/layout/hierarchy1"/>
    <dgm:cxn modelId="{08F6261B-F15F-43C4-A5F1-25084B3AE48C}" type="presParOf" srcId="{B5062819-8B0A-4E52-B0D5-33D5092F15CD}" destId="{549B87E8-A585-4D25-BE78-53DCB1DACE40}" srcOrd="1" destOrd="0" presId="urn:microsoft.com/office/officeart/2005/8/layout/hierarchy1"/>
    <dgm:cxn modelId="{F3699A74-BBB0-4C00-8AFC-D428DE491513}" type="presParOf" srcId="{BEC7B5F9-1AF3-4D6E-889D-1C2C92F42A67}" destId="{D33BC2EC-7B0A-4F77-A269-C7584CFFF854}" srcOrd="1" destOrd="0" presId="urn:microsoft.com/office/officeart/2005/8/layout/hierarchy1"/>
    <dgm:cxn modelId="{94CAFE21-D24E-4D9E-AD3D-C6FDD7151D0A}" type="presParOf" srcId="{D33BC2EC-7B0A-4F77-A269-C7584CFFF854}" destId="{E117A944-C6ED-4A71-9120-2DA0C445B9A8}" srcOrd="0" destOrd="0" presId="urn:microsoft.com/office/officeart/2005/8/layout/hierarchy1"/>
    <dgm:cxn modelId="{1466A1C1-1617-4082-A353-E23EFFF6C08D}" type="presParOf" srcId="{D33BC2EC-7B0A-4F77-A269-C7584CFFF854}" destId="{4B7F4261-AA65-425C-9C0A-2B7BA1D23E9C}" srcOrd="1" destOrd="0" presId="urn:microsoft.com/office/officeart/2005/8/layout/hierarchy1"/>
    <dgm:cxn modelId="{7A01F0EC-E314-45F7-A64C-F4D0B1D07CDE}" type="presParOf" srcId="{4B7F4261-AA65-425C-9C0A-2B7BA1D23E9C}" destId="{95D4A839-AE96-44AA-B684-A4E6A3E6DE9D}" srcOrd="0" destOrd="0" presId="urn:microsoft.com/office/officeart/2005/8/layout/hierarchy1"/>
    <dgm:cxn modelId="{20FEFA7F-12D3-4745-A6D1-2E54ED76A14D}" type="presParOf" srcId="{95D4A839-AE96-44AA-B684-A4E6A3E6DE9D}" destId="{FB15D894-93D0-42CB-8EB0-F9796614A4D1}" srcOrd="0" destOrd="0" presId="urn:microsoft.com/office/officeart/2005/8/layout/hierarchy1"/>
    <dgm:cxn modelId="{3F23FCC0-3691-4BF4-A29E-4E60A09086A9}" type="presParOf" srcId="{95D4A839-AE96-44AA-B684-A4E6A3E6DE9D}" destId="{5B1A6765-9381-40A2-9643-EFF38A8932F7}" srcOrd="1" destOrd="0" presId="urn:microsoft.com/office/officeart/2005/8/layout/hierarchy1"/>
    <dgm:cxn modelId="{43D19EEC-9E24-4CEC-AF91-12B5941DEE1E}" type="presParOf" srcId="{4B7F4261-AA65-425C-9C0A-2B7BA1D23E9C}" destId="{42E85EFC-FEBE-4F1E-8F0E-2978A70A0697}" srcOrd="1" destOrd="0" presId="urn:microsoft.com/office/officeart/2005/8/layout/hierarchy1"/>
    <dgm:cxn modelId="{6969E28C-F6B0-48B7-B790-890C66F7971E}" type="presParOf" srcId="{DE63F281-0D32-49C5-965F-A15C96A51172}" destId="{922C2C60-F992-4870-8A3C-D59080ADE8EB}" srcOrd="2" destOrd="0" presId="urn:microsoft.com/office/officeart/2005/8/layout/hierarchy1"/>
    <dgm:cxn modelId="{253F4893-1217-4F8E-B879-0C3A0B768E08}" type="presParOf" srcId="{DE63F281-0D32-49C5-965F-A15C96A51172}" destId="{A3F5BABF-F619-40E3-BA03-031537031CB7}" srcOrd="3" destOrd="0" presId="urn:microsoft.com/office/officeart/2005/8/layout/hierarchy1"/>
    <dgm:cxn modelId="{1B00741A-93CB-4F44-9ABA-050AF6F8C7AD}" type="presParOf" srcId="{A3F5BABF-F619-40E3-BA03-031537031CB7}" destId="{20BD73EB-D0A1-4A59-92B5-63138DF54177}" srcOrd="0" destOrd="0" presId="urn:microsoft.com/office/officeart/2005/8/layout/hierarchy1"/>
    <dgm:cxn modelId="{6B78F661-8AAD-4B84-9C16-35F13A1EA7DC}" type="presParOf" srcId="{20BD73EB-D0A1-4A59-92B5-63138DF54177}" destId="{3261DBDB-4A47-4FEF-B982-851074AA3341}" srcOrd="0" destOrd="0" presId="urn:microsoft.com/office/officeart/2005/8/layout/hierarchy1"/>
    <dgm:cxn modelId="{77ABEF61-2534-4960-BBF0-093DD08A6F3A}" type="presParOf" srcId="{20BD73EB-D0A1-4A59-92B5-63138DF54177}" destId="{7FB7BC73-1A24-4CDD-B295-D3A7F3806214}" srcOrd="1" destOrd="0" presId="urn:microsoft.com/office/officeart/2005/8/layout/hierarchy1"/>
    <dgm:cxn modelId="{2FDC73AC-C155-4B65-858E-3F959474AA72}" type="presParOf" srcId="{A3F5BABF-F619-40E3-BA03-031537031CB7}" destId="{DBA7D179-AB5C-43E5-B63D-642D0CDB40E9}" srcOrd="1" destOrd="0" presId="urn:microsoft.com/office/officeart/2005/8/layout/hierarchy1"/>
    <dgm:cxn modelId="{62565693-9D58-4314-8B6B-E4E802A4A15D}" type="presParOf" srcId="{DBA7D179-AB5C-43E5-B63D-642D0CDB40E9}" destId="{8CF8D277-539F-4FF8-89E2-C756914628A5}" srcOrd="0" destOrd="0" presId="urn:microsoft.com/office/officeart/2005/8/layout/hierarchy1"/>
    <dgm:cxn modelId="{6BA52512-2F05-44E1-9594-A8E2FB408B1A}" type="presParOf" srcId="{DBA7D179-AB5C-43E5-B63D-642D0CDB40E9}" destId="{39F48BF0-65C8-4F81-977A-BBFB3F853BA3}" srcOrd="1" destOrd="0" presId="urn:microsoft.com/office/officeart/2005/8/layout/hierarchy1"/>
    <dgm:cxn modelId="{BCB1D5E5-78C8-4867-B29C-224B25E4E5D3}" type="presParOf" srcId="{39F48BF0-65C8-4F81-977A-BBFB3F853BA3}" destId="{275E49C4-F7C9-4314-BD0E-2C6BB643561E}" srcOrd="0" destOrd="0" presId="urn:microsoft.com/office/officeart/2005/8/layout/hierarchy1"/>
    <dgm:cxn modelId="{6E52A131-2029-4DAF-BE68-09CF72966426}" type="presParOf" srcId="{275E49C4-F7C9-4314-BD0E-2C6BB643561E}" destId="{90242439-7620-469A-B892-2FCCD470E60D}" srcOrd="0" destOrd="0" presId="urn:microsoft.com/office/officeart/2005/8/layout/hierarchy1"/>
    <dgm:cxn modelId="{BF4A487D-34BF-4561-8B0C-E6A52F0BC31A}" type="presParOf" srcId="{275E49C4-F7C9-4314-BD0E-2C6BB643561E}" destId="{2830B1BF-BE6F-4FC2-AC7A-1CE0BE2A2E3C}" srcOrd="1" destOrd="0" presId="urn:microsoft.com/office/officeart/2005/8/layout/hierarchy1"/>
    <dgm:cxn modelId="{E4AD0F9E-DEB0-4E83-87F8-FE99A2D04B02}" type="presParOf" srcId="{39F48BF0-65C8-4F81-977A-BBFB3F853BA3}" destId="{8654DC05-30A5-49F1-B4AE-ED4935F7F2BA}" srcOrd="1" destOrd="0" presId="urn:microsoft.com/office/officeart/2005/8/layout/hierarchy1"/>
    <dgm:cxn modelId="{89499790-FC73-44D4-AD71-029EF16A0D8A}" type="presParOf" srcId="{E22B4709-45DE-48FF-83B1-4B79B61450DC}" destId="{3A02A877-7705-4A05-BDB9-DD8363B40DB3}" srcOrd="2" destOrd="0" presId="urn:microsoft.com/office/officeart/2005/8/layout/hierarchy1"/>
    <dgm:cxn modelId="{73892BA5-11A2-4822-B908-971650DB43F8}" type="presParOf" srcId="{E22B4709-45DE-48FF-83B1-4B79B61450DC}" destId="{4A5FA9FA-85E3-4FC7-875D-970406112A69}" srcOrd="3" destOrd="0" presId="urn:microsoft.com/office/officeart/2005/8/layout/hierarchy1"/>
    <dgm:cxn modelId="{A72C44C9-4C70-4B3B-895D-8699CF3BF8CE}" type="presParOf" srcId="{4A5FA9FA-85E3-4FC7-875D-970406112A69}" destId="{485EC9E7-E932-440F-B83F-0A361D902E91}" srcOrd="0" destOrd="0" presId="urn:microsoft.com/office/officeart/2005/8/layout/hierarchy1"/>
    <dgm:cxn modelId="{77B1FE3C-5691-4E52-ABC5-F390E4EBC51D}" type="presParOf" srcId="{485EC9E7-E932-440F-B83F-0A361D902E91}" destId="{5EC1DD6D-3B7F-4006-B90D-61A91D1B196A}" srcOrd="0" destOrd="0" presId="urn:microsoft.com/office/officeart/2005/8/layout/hierarchy1"/>
    <dgm:cxn modelId="{D66B787B-20C9-43FB-9129-227317CD3961}" type="presParOf" srcId="{485EC9E7-E932-440F-B83F-0A361D902E91}" destId="{9B6C3B42-558C-44F7-AC24-4B38E8E6E770}" srcOrd="1" destOrd="0" presId="urn:microsoft.com/office/officeart/2005/8/layout/hierarchy1"/>
    <dgm:cxn modelId="{60ED948C-776B-44E7-BF82-6BAB6924AC94}" type="presParOf" srcId="{4A5FA9FA-85E3-4FC7-875D-970406112A69}" destId="{C7589253-FB6B-4AD0-A4FE-4B36B7F05D7D}" srcOrd="1" destOrd="0" presId="urn:microsoft.com/office/officeart/2005/8/layout/hierarchy1"/>
    <dgm:cxn modelId="{794B8AF0-385B-4DC2-BEA8-E1216E3AF588}" type="presParOf" srcId="{C7589253-FB6B-4AD0-A4FE-4B36B7F05D7D}" destId="{646E7FD6-56A7-49FE-A145-CAF3255571D0}" srcOrd="0" destOrd="0" presId="urn:microsoft.com/office/officeart/2005/8/layout/hierarchy1"/>
    <dgm:cxn modelId="{33627619-4BC6-4BB4-9DCD-5397CC00DBF8}" type="presParOf" srcId="{C7589253-FB6B-4AD0-A4FE-4B36B7F05D7D}" destId="{CB1C9178-85BF-48BC-AA56-4105F9C53E01}" srcOrd="1" destOrd="0" presId="urn:microsoft.com/office/officeart/2005/8/layout/hierarchy1"/>
    <dgm:cxn modelId="{4647FDFD-30A3-43F7-9BE0-9CA3ED055F73}" type="presParOf" srcId="{CB1C9178-85BF-48BC-AA56-4105F9C53E01}" destId="{1385D0D5-2631-41D0-827A-3AA725AB7F56}" srcOrd="0" destOrd="0" presId="urn:microsoft.com/office/officeart/2005/8/layout/hierarchy1"/>
    <dgm:cxn modelId="{72DF3171-18D1-42F1-996A-BCC2B4FBDDE8}" type="presParOf" srcId="{1385D0D5-2631-41D0-827A-3AA725AB7F56}" destId="{825F4481-09A9-4612-99F9-E3C902DEB734}" srcOrd="0" destOrd="0" presId="urn:microsoft.com/office/officeart/2005/8/layout/hierarchy1"/>
    <dgm:cxn modelId="{A9234201-2C1D-437D-8AF3-1D1DD4E52A96}" type="presParOf" srcId="{1385D0D5-2631-41D0-827A-3AA725AB7F56}" destId="{D3B708C2-A07B-4B9C-8E6C-F3DB3657FAC1}" srcOrd="1" destOrd="0" presId="urn:microsoft.com/office/officeart/2005/8/layout/hierarchy1"/>
    <dgm:cxn modelId="{205B3275-187A-4F91-A8F4-F6DE0AD903E0}" type="presParOf" srcId="{CB1C9178-85BF-48BC-AA56-4105F9C53E01}" destId="{37D448BA-1DD4-482E-8E38-54045406B1DC}" srcOrd="1" destOrd="0" presId="urn:microsoft.com/office/officeart/2005/8/layout/hierarchy1"/>
    <dgm:cxn modelId="{11EF9EBE-0260-4455-95BD-DC76B9684BDB}" type="presParOf" srcId="{37D448BA-1DD4-482E-8E38-54045406B1DC}" destId="{DFDFC788-7770-4730-94B1-18133508A8CE}" srcOrd="0" destOrd="0" presId="urn:microsoft.com/office/officeart/2005/8/layout/hierarchy1"/>
    <dgm:cxn modelId="{C36E50B1-7B13-48B6-BF88-A3A319B8A42D}" type="presParOf" srcId="{37D448BA-1DD4-482E-8E38-54045406B1DC}" destId="{A0056F77-751B-4230-8254-D702B7276A01}" srcOrd="1" destOrd="0" presId="urn:microsoft.com/office/officeart/2005/8/layout/hierarchy1"/>
    <dgm:cxn modelId="{F905F083-46D2-4FC5-815B-27C52669FEBF}" type="presParOf" srcId="{A0056F77-751B-4230-8254-D702B7276A01}" destId="{687F476A-FE61-4DA8-839F-3E465CC7BD10}" srcOrd="0" destOrd="0" presId="urn:microsoft.com/office/officeart/2005/8/layout/hierarchy1"/>
    <dgm:cxn modelId="{B1360401-3E9D-4AE7-8211-2D91AA95FF0D}" type="presParOf" srcId="{687F476A-FE61-4DA8-839F-3E465CC7BD10}" destId="{4F58C42C-EE3B-455F-9A12-DD87210E3ED6}" srcOrd="0" destOrd="0" presId="urn:microsoft.com/office/officeart/2005/8/layout/hierarchy1"/>
    <dgm:cxn modelId="{856A01E0-3FC4-4B5C-9CC3-95B49FD5C1CB}" type="presParOf" srcId="{687F476A-FE61-4DA8-839F-3E465CC7BD10}" destId="{A14FE424-9722-4995-9171-B51E463BC810}" srcOrd="1" destOrd="0" presId="urn:microsoft.com/office/officeart/2005/8/layout/hierarchy1"/>
    <dgm:cxn modelId="{213EF241-2284-4677-9380-C07400B8F7E0}" type="presParOf" srcId="{A0056F77-751B-4230-8254-D702B7276A01}" destId="{8C8C5E6A-ABF3-47A5-A115-9E656F097CB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392DF6D-F95E-4897-8979-D8EC6D5446E5}" type="doc">
      <dgm:prSet loTypeId="urn:microsoft.com/office/officeart/2005/8/layout/lProcess3" loCatId="process" qsTypeId="urn:microsoft.com/office/officeart/2005/8/quickstyle/simple1" qsCatId="simple" csTypeId="urn:microsoft.com/office/officeart/2005/8/colors/colorful1" csCatId="colorful"/>
      <dgm:spPr/>
      <dgm:t>
        <a:bodyPr/>
        <a:lstStyle/>
        <a:p>
          <a:endParaRPr lang="en-US"/>
        </a:p>
      </dgm:t>
    </dgm:pt>
    <dgm:pt modelId="{D9294071-E29F-4914-A60D-D25AFC894CB0}">
      <dgm:prSet/>
      <dgm:spPr/>
      <dgm:t>
        <a:bodyPr/>
        <a:lstStyle/>
        <a:p>
          <a:r>
            <a:rPr lang="ar-SA">
              <a:cs typeface="B Titr" panose="00000700000000000000" pitchFamily="2" charset="-78"/>
            </a:rPr>
            <a:t>1) فرصت های استراتژیک تجاری ناشی از انواع خاصی از اتحادهای بین شرکتی.</a:t>
          </a:r>
          <a:endParaRPr lang="en-US">
            <a:cs typeface="B Titr" panose="00000700000000000000" pitchFamily="2" charset="-78"/>
          </a:endParaRPr>
        </a:p>
      </dgm:t>
    </dgm:pt>
    <dgm:pt modelId="{23148C7C-5981-4A83-A126-D0ED53C3F641}" type="parTrans" cxnId="{2AC936FB-F3FB-4704-AAB0-A8E19D347B70}">
      <dgm:prSet/>
      <dgm:spPr/>
      <dgm:t>
        <a:bodyPr/>
        <a:lstStyle/>
        <a:p>
          <a:endParaRPr lang="en-US"/>
        </a:p>
      </dgm:t>
    </dgm:pt>
    <dgm:pt modelId="{85D67275-B3A3-4E60-89AA-CCB56D8066C6}" type="sibTrans" cxnId="{2AC936FB-F3FB-4704-AAB0-A8E19D347B70}">
      <dgm:prSet/>
      <dgm:spPr/>
      <dgm:t>
        <a:bodyPr/>
        <a:lstStyle/>
        <a:p>
          <a:endParaRPr lang="en-US"/>
        </a:p>
      </dgm:t>
    </dgm:pt>
    <dgm:pt modelId="{A7A5AB27-A781-4B6F-A45C-FAF07C32A1B8}">
      <dgm:prSet/>
      <dgm:spPr/>
      <dgm:t>
        <a:bodyPr/>
        <a:lstStyle/>
        <a:p>
          <a:r>
            <a:rPr lang="ar-SA">
              <a:cs typeface="B Titr" panose="00000700000000000000" pitchFamily="2" charset="-78"/>
            </a:rPr>
            <a:t>2) مزیت های بازار عوامل منطقه ای سنتی (استخرهای نیروی کار و سرریزهای دانش محلی).</a:t>
          </a:r>
          <a:endParaRPr lang="en-US">
            <a:cs typeface="B Titr" panose="00000700000000000000" pitchFamily="2" charset="-78"/>
          </a:endParaRPr>
        </a:p>
      </dgm:t>
    </dgm:pt>
    <dgm:pt modelId="{1B6B00AD-A7FC-450E-9F65-25E8EC3A35FA}" type="parTrans" cxnId="{6C56772A-7418-46C0-B94B-DDF33ABA3C7D}">
      <dgm:prSet/>
      <dgm:spPr/>
      <dgm:t>
        <a:bodyPr/>
        <a:lstStyle/>
        <a:p>
          <a:endParaRPr lang="en-US"/>
        </a:p>
      </dgm:t>
    </dgm:pt>
    <dgm:pt modelId="{2A2678DD-64DB-451B-B37D-15131D744698}" type="sibTrans" cxnId="{6C56772A-7418-46C0-B94B-DDF33ABA3C7D}">
      <dgm:prSet/>
      <dgm:spPr/>
      <dgm:t>
        <a:bodyPr/>
        <a:lstStyle/>
        <a:p>
          <a:endParaRPr lang="en-US"/>
        </a:p>
      </dgm:t>
    </dgm:pt>
    <dgm:pt modelId="{5ECAFC6A-6ACF-48D5-A495-63AAC75AD958}">
      <dgm:prSet/>
      <dgm:spPr/>
      <dgm:t>
        <a:bodyPr/>
        <a:lstStyle/>
        <a:p>
          <a:r>
            <a:rPr lang="ar-SA" dirty="0">
              <a:cs typeface="B Titr" panose="00000700000000000000" pitchFamily="2" charset="-78"/>
            </a:rPr>
            <a:t>3) نقش نهادهای غیرتجاری مانند دانشگاه ها، کالج ها، اتحادیه های کارگری و انجمن ها. </a:t>
          </a:r>
          <a:endParaRPr lang="en-US" dirty="0">
            <a:cs typeface="B Titr" panose="00000700000000000000" pitchFamily="2" charset="-78"/>
          </a:endParaRPr>
        </a:p>
      </dgm:t>
    </dgm:pt>
    <dgm:pt modelId="{842AE1B0-0E7E-49F1-B05A-16D5F6EB03B8}" type="parTrans" cxnId="{12578335-AA15-464F-8946-D76075219859}">
      <dgm:prSet/>
      <dgm:spPr/>
      <dgm:t>
        <a:bodyPr/>
        <a:lstStyle/>
        <a:p>
          <a:endParaRPr lang="en-US"/>
        </a:p>
      </dgm:t>
    </dgm:pt>
    <dgm:pt modelId="{16189695-4E01-4955-8E43-0075F8676F57}" type="sibTrans" cxnId="{12578335-AA15-464F-8946-D76075219859}">
      <dgm:prSet/>
      <dgm:spPr/>
      <dgm:t>
        <a:bodyPr/>
        <a:lstStyle/>
        <a:p>
          <a:endParaRPr lang="en-US"/>
        </a:p>
      </dgm:t>
    </dgm:pt>
    <dgm:pt modelId="{4883C4D4-F527-4DBE-A2E5-5CB679B2CE22}" type="pres">
      <dgm:prSet presAssocID="{5392DF6D-F95E-4897-8979-D8EC6D5446E5}" presName="Name0" presStyleCnt="0">
        <dgm:presLayoutVars>
          <dgm:chPref val="3"/>
          <dgm:dir val="rev"/>
          <dgm:animLvl val="lvl"/>
          <dgm:resizeHandles/>
        </dgm:presLayoutVars>
      </dgm:prSet>
      <dgm:spPr/>
    </dgm:pt>
    <dgm:pt modelId="{82F80B55-7685-43CB-B853-F98379F2F2D6}" type="pres">
      <dgm:prSet presAssocID="{D9294071-E29F-4914-A60D-D25AFC894CB0}" presName="horFlow" presStyleCnt="0"/>
      <dgm:spPr/>
    </dgm:pt>
    <dgm:pt modelId="{985BA8B7-3324-4CD1-AE33-887A454F8108}" type="pres">
      <dgm:prSet presAssocID="{D9294071-E29F-4914-A60D-D25AFC894CB0}" presName="bigChev" presStyleLbl="node1" presStyleIdx="0" presStyleCnt="3"/>
      <dgm:spPr/>
    </dgm:pt>
    <dgm:pt modelId="{E20B2CEA-097D-44B9-BAA8-EBB54170FDBF}" type="pres">
      <dgm:prSet presAssocID="{D9294071-E29F-4914-A60D-D25AFC894CB0}" presName="vSp" presStyleCnt="0"/>
      <dgm:spPr/>
    </dgm:pt>
    <dgm:pt modelId="{A1F36FFA-F655-43FC-9B24-4A97E6C905C9}" type="pres">
      <dgm:prSet presAssocID="{A7A5AB27-A781-4B6F-A45C-FAF07C32A1B8}" presName="horFlow" presStyleCnt="0"/>
      <dgm:spPr/>
    </dgm:pt>
    <dgm:pt modelId="{A622933B-3FCB-4CE7-AA17-D39EC96D2849}" type="pres">
      <dgm:prSet presAssocID="{A7A5AB27-A781-4B6F-A45C-FAF07C32A1B8}" presName="bigChev" presStyleLbl="node1" presStyleIdx="1" presStyleCnt="3"/>
      <dgm:spPr/>
    </dgm:pt>
    <dgm:pt modelId="{508651C3-010D-4189-904D-EBBE502C6E52}" type="pres">
      <dgm:prSet presAssocID="{A7A5AB27-A781-4B6F-A45C-FAF07C32A1B8}" presName="vSp" presStyleCnt="0"/>
      <dgm:spPr/>
    </dgm:pt>
    <dgm:pt modelId="{8BEB5B2A-2C4A-4117-BEFD-7E0FD0D2296E}" type="pres">
      <dgm:prSet presAssocID="{5ECAFC6A-6ACF-48D5-A495-63AAC75AD958}" presName="horFlow" presStyleCnt="0"/>
      <dgm:spPr/>
    </dgm:pt>
    <dgm:pt modelId="{BCC3391F-CCEF-49AB-B598-EE70A5936D01}" type="pres">
      <dgm:prSet presAssocID="{5ECAFC6A-6ACF-48D5-A495-63AAC75AD958}" presName="bigChev" presStyleLbl="node1" presStyleIdx="2" presStyleCnt="3"/>
      <dgm:spPr/>
    </dgm:pt>
  </dgm:ptLst>
  <dgm:cxnLst>
    <dgm:cxn modelId="{6C56772A-7418-46C0-B94B-DDF33ABA3C7D}" srcId="{5392DF6D-F95E-4897-8979-D8EC6D5446E5}" destId="{A7A5AB27-A781-4B6F-A45C-FAF07C32A1B8}" srcOrd="1" destOrd="0" parTransId="{1B6B00AD-A7FC-450E-9F65-25E8EC3A35FA}" sibTransId="{2A2678DD-64DB-451B-B37D-15131D744698}"/>
    <dgm:cxn modelId="{6634D52A-0131-4C4F-A30F-7D68694F8F32}" type="presOf" srcId="{D9294071-E29F-4914-A60D-D25AFC894CB0}" destId="{985BA8B7-3324-4CD1-AE33-887A454F8108}" srcOrd="0" destOrd="0" presId="urn:microsoft.com/office/officeart/2005/8/layout/lProcess3"/>
    <dgm:cxn modelId="{12578335-AA15-464F-8946-D76075219859}" srcId="{5392DF6D-F95E-4897-8979-D8EC6D5446E5}" destId="{5ECAFC6A-6ACF-48D5-A495-63AAC75AD958}" srcOrd="2" destOrd="0" parTransId="{842AE1B0-0E7E-49F1-B05A-16D5F6EB03B8}" sibTransId="{16189695-4E01-4955-8E43-0075F8676F57}"/>
    <dgm:cxn modelId="{01A25060-D86D-45E0-8D4D-A9265665A27A}" type="presOf" srcId="{5ECAFC6A-6ACF-48D5-A495-63AAC75AD958}" destId="{BCC3391F-CCEF-49AB-B598-EE70A5936D01}" srcOrd="0" destOrd="0" presId="urn:microsoft.com/office/officeart/2005/8/layout/lProcess3"/>
    <dgm:cxn modelId="{CF0D20BE-0F2B-483C-A780-69BE381A6BF3}" type="presOf" srcId="{A7A5AB27-A781-4B6F-A45C-FAF07C32A1B8}" destId="{A622933B-3FCB-4CE7-AA17-D39EC96D2849}" srcOrd="0" destOrd="0" presId="urn:microsoft.com/office/officeart/2005/8/layout/lProcess3"/>
    <dgm:cxn modelId="{F0CD5CE2-893B-4D49-BE74-67B99E063CCC}" type="presOf" srcId="{5392DF6D-F95E-4897-8979-D8EC6D5446E5}" destId="{4883C4D4-F527-4DBE-A2E5-5CB679B2CE22}" srcOrd="0" destOrd="0" presId="urn:microsoft.com/office/officeart/2005/8/layout/lProcess3"/>
    <dgm:cxn modelId="{2AC936FB-F3FB-4704-AAB0-A8E19D347B70}" srcId="{5392DF6D-F95E-4897-8979-D8EC6D5446E5}" destId="{D9294071-E29F-4914-A60D-D25AFC894CB0}" srcOrd="0" destOrd="0" parTransId="{23148C7C-5981-4A83-A126-D0ED53C3F641}" sibTransId="{85D67275-B3A3-4E60-89AA-CCB56D8066C6}"/>
    <dgm:cxn modelId="{BBACD367-08A2-4F76-8DC3-86D02B73F57E}" type="presParOf" srcId="{4883C4D4-F527-4DBE-A2E5-5CB679B2CE22}" destId="{82F80B55-7685-43CB-B853-F98379F2F2D6}" srcOrd="0" destOrd="0" presId="urn:microsoft.com/office/officeart/2005/8/layout/lProcess3"/>
    <dgm:cxn modelId="{6D93F162-B138-45AE-8A50-0766C3034A25}" type="presParOf" srcId="{82F80B55-7685-43CB-B853-F98379F2F2D6}" destId="{985BA8B7-3324-4CD1-AE33-887A454F8108}" srcOrd="0" destOrd="0" presId="urn:microsoft.com/office/officeart/2005/8/layout/lProcess3"/>
    <dgm:cxn modelId="{2B4A2856-53A7-4BB4-8F90-B0B2C785933B}" type="presParOf" srcId="{4883C4D4-F527-4DBE-A2E5-5CB679B2CE22}" destId="{E20B2CEA-097D-44B9-BAA8-EBB54170FDBF}" srcOrd="1" destOrd="0" presId="urn:microsoft.com/office/officeart/2005/8/layout/lProcess3"/>
    <dgm:cxn modelId="{D517DB65-DBDC-42A0-9A89-2E2B027D61BE}" type="presParOf" srcId="{4883C4D4-F527-4DBE-A2E5-5CB679B2CE22}" destId="{A1F36FFA-F655-43FC-9B24-4A97E6C905C9}" srcOrd="2" destOrd="0" presId="urn:microsoft.com/office/officeart/2005/8/layout/lProcess3"/>
    <dgm:cxn modelId="{B8DEB8DC-8CFE-423C-9E68-0E2C1A0C0F5A}" type="presParOf" srcId="{A1F36FFA-F655-43FC-9B24-4A97E6C905C9}" destId="{A622933B-3FCB-4CE7-AA17-D39EC96D2849}" srcOrd="0" destOrd="0" presId="urn:microsoft.com/office/officeart/2005/8/layout/lProcess3"/>
    <dgm:cxn modelId="{C9EF447F-7A06-4600-BBF8-29FC0F5992A9}" type="presParOf" srcId="{4883C4D4-F527-4DBE-A2E5-5CB679B2CE22}" destId="{508651C3-010D-4189-904D-EBBE502C6E52}" srcOrd="3" destOrd="0" presId="urn:microsoft.com/office/officeart/2005/8/layout/lProcess3"/>
    <dgm:cxn modelId="{41799D27-371E-4550-9EAF-87024417BDC9}" type="presParOf" srcId="{4883C4D4-F527-4DBE-A2E5-5CB679B2CE22}" destId="{8BEB5B2A-2C4A-4117-BEFD-7E0FD0D2296E}" srcOrd="4" destOrd="0" presId="urn:microsoft.com/office/officeart/2005/8/layout/lProcess3"/>
    <dgm:cxn modelId="{735E6835-36DD-4AFD-890D-352DF43AADEF}" type="presParOf" srcId="{8BEB5B2A-2C4A-4117-BEFD-7E0FD0D2296E}" destId="{BCC3391F-CCEF-49AB-B598-EE70A5936D01}"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823CF0-0725-452B-83BC-4941A27FA5FD}">
      <dsp:nvSpPr>
        <dsp:cNvPr id="0" name=""/>
        <dsp:cNvSpPr/>
      </dsp:nvSpPr>
      <dsp:spPr>
        <a:xfrm>
          <a:off x="0" y="1500568"/>
          <a:ext cx="9652591" cy="428400"/>
        </a:xfrm>
        <a:prstGeom prst="rect">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BB69C8F-EC37-4E61-A04D-3FB3D22D4303}">
      <dsp:nvSpPr>
        <dsp:cNvPr id="0" name=""/>
        <dsp:cNvSpPr/>
      </dsp:nvSpPr>
      <dsp:spPr>
        <a:xfrm>
          <a:off x="2413147" y="1249648"/>
          <a:ext cx="6756813" cy="50184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5391" tIns="0" rIns="255391" bIns="0" numCol="1" spcCol="1270" anchor="ctr" anchorCtr="0">
          <a:noAutofit/>
        </a:bodyPr>
        <a:lstStyle/>
        <a:p>
          <a:pPr marL="0" lvl="0" indent="0" algn="r" defTabSz="755650" rtl="1">
            <a:lnSpc>
              <a:spcPct val="90000"/>
            </a:lnSpc>
            <a:spcBef>
              <a:spcPct val="0"/>
            </a:spcBef>
            <a:spcAft>
              <a:spcPct val="35000"/>
            </a:spcAft>
            <a:buNone/>
          </a:pPr>
          <a:r>
            <a:rPr lang="fa-IR" sz="1700" kern="1200" dirty="0">
              <a:cs typeface="B Titr" panose="00000700000000000000" pitchFamily="2" charset="-78"/>
            </a:rPr>
            <a:t>بخش اول: خوشه های صنعتی، مفاهیم پایه و چارچوب های نظری</a:t>
          </a:r>
          <a:endParaRPr lang="en-US" sz="1700" kern="1200" dirty="0"/>
        </a:p>
      </dsp:txBody>
      <dsp:txXfrm>
        <a:off x="2437645" y="1274146"/>
        <a:ext cx="6707817" cy="452844"/>
      </dsp:txXfrm>
    </dsp:sp>
    <dsp:sp modelId="{2953CB7B-1643-47DC-A0F0-0329761A0E1A}">
      <dsp:nvSpPr>
        <dsp:cNvPr id="0" name=""/>
        <dsp:cNvSpPr/>
      </dsp:nvSpPr>
      <dsp:spPr>
        <a:xfrm>
          <a:off x="0" y="2271688"/>
          <a:ext cx="9652591" cy="428400"/>
        </a:xfrm>
        <a:prstGeom prst="rect">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8853016-6F1D-4E53-9963-1442DE5F391B}">
      <dsp:nvSpPr>
        <dsp:cNvPr id="0" name=""/>
        <dsp:cNvSpPr/>
      </dsp:nvSpPr>
      <dsp:spPr>
        <a:xfrm>
          <a:off x="2413147" y="2020768"/>
          <a:ext cx="6756813" cy="50184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5391" tIns="0" rIns="255391" bIns="0" numCol="1" spcCol="1270" anchor="ctr" anchorCtr="0">
          <a:noAutofit/>
        </a:bodyPr>
        <a:lstStyle/>
        <a:p>
          <a:pPr marL="0" lvl="0" indent="0" algn="r" defTabSz="755650" rtl="1">
            <a:lnSpc>
              <a:spcPct val="90000"/>
            </a:lnSpc>
            <a:spcBef>
              <a:spcPct val="0"/>
            </a:spcBef>
            <a:spcAft>
              <a:spcPct val="35000"/>
            </a:spcAft>
            <a:buNone/>
          </a:pPr>
          <a:r>
            <a:rPr lang="fa-IR" sz="1700" kern="1200" dirty="0">
              <a:cs typeface="B Titr" panose="00000700000000000000" pitchFamily="2" charset="-78"/>
            </a:rPr>
            <a:t>بخش دوم: مبانی و اصول کلی در سیاست گذاری خوشه ای</a:t>
          </a:r>
          <a:endParaRPr lang="en-US" sz="1700" kern="1200" dirty="0">
            <a:cs typeface="B Titr" panose="00000700000000000000" pitchFamily="2" charset="-78"/>
          </a:endParaRPr>
        </a:p>
      </dsp:txBody>
      <dsp:txXfrm>
        <a:off x="2437645" y="2045266"/>
        <a:ext cx="6707817" cy="452844"/>
      </dsp:txXfrm>
    </dsp:sp>
    <dsp:sp modelId="{602EC204-F3F7-46C8-BF2F-0F720E1C42D5}">
      <dsp:nvSpPr>
        <dsp:cNvPr id="0" name=""/>
        <dsp:cNvSpPr/>
      </dsp:nvSpPr>
      <dsp:spPr>
        <a:xfrm>
          <a:off x="0" y="3042808"/>
          <a:ext cx="9652591" cy="428400"/>
        </a:xfrm>
        <a:prstGeom prst="rect">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48B29FC-27DB-4DAC-AC09-AB4EC493C9A6}">
      <dsp:nvSpPr>
        <dsp:cNvPr id="0" name=""/>
        <dsp:cNvSpPr/>
      </dsp:nvSpPr>
      <dsp:spPr>
        <a:xfrm>
          <a:off x="2413147" y="2791887"/>
          <a:ext cx="6756813" cy="50184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5391" tIns="0" rIns="255391" bIns="0" numCol="1" spcCol="1270" anchor="ctr" anchorCtr="0">
          <a:noAutofit/>
        </a:bodyPr>
        <a:lstStyle/>
        <a:p>
          <a:pPr marL="0" lvl="0" indent="0" algn="r" defTabSz="755650" rtl="1">
            <a:lnSpc>
              <a:spcPct val="90000"/>
            </a:lnSpc>
            <a:spcBef>
              <a:spcPct val="0"/>
            </a:spcBef>
            <a:spcAft>
              <a:spcPct val="35000"/>
            </a:spcAft>
            <a:buNone/>
          </a:pPr>
          <a:r>
            <a:rPr lang="fa-IR" sz="1700" kern="1200" dirty="0">
              <a:cs typeface="B Titr" panose="00000700000000000000" pitchFamily="2" charset="-78"/>
            </a:rPr>
            <a:t>بخش سوم: خوشه ها، ابزار گذار از اقتصادهای محلی به اقتصاد منطقه ای و جهانی </a:t>
          </a:r>
          <a:endParaRPr lang="en-US" sz="1700" kern="1200" dirty="0">
            <a:cs typeface="B Titr" panose="00000700000000000000" pitchFamily="2" charset="-78"/>
          </a:endParaRPr>
        </a:p>
      </dsp:txBody>
      <dsp:txXfrm>
        <a:off x="2437645" y="2816385"/>
        <a:ext cx="6707817" cy="45284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D0087-FCFD-44B3-8B93-E2410EFC3AE4}">
      <dsp:nvSpPr>
        <dsp:cNvPr id="0" name=""/>
        <dsp:cNvSpPr/>
      </dsp:nvSpPr>
      <dsp:spPr>
        <a:xfrm>
          <a:off x="1231418" y="404630"/>
          <a:ext cx="5662041" cy="5662041"/>
        </a:xfrm>
        <a:prstGeom prst="pie">
          <a:avLst>
            <a:gd name="adj1" fmla="val 16200000"/>
            <a:gd name="adj2" fmla="val 198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a-IR" sz="2800" b="1" kern="1200" dirty="0">
              <a:cs typeface="B Nazanin" panose="00000400000000000000" pitchFamily="2" charset="-78"/>
            </a:rPr>
            <a:t>صرفه‌های بیرونی</a:t>
          </a:r>
          <a:endParaRPr lang="en-US" sz="2800" b="1" kern="1200" dirty="0">
            <a:cs typeface="B Nazanin" panose="00000400000000000000" pitchFamily="2" charset="-78"/>
          </a:endParaRPr>
        </a:p>
      </dsp:txBody>
      <dsp:txXfrm>
        <a:off x="4197249" y="1127889"/>
        <a:ext cx="1482915" cy="1145889"/>
      </dsp:txXfrm>
    </dsp:sp>
    <dsp:sp modelId="{42566F4D-5F6B-4C8A-A0A9-210DF8C5779D}">
      <dsp:nvSpPr>
        <dsp:cNvPr id="0" name=""/>
        <dsp:cNvSpPr/>
      </dsp:nvSpPr>
      <dsp:spPr>
        <a:xfrm>
          <a:off x="1366201" y="521242"/>
          <a:ext cx="5662041" cy="5662041"/>
        </a:xfrm>
        <a:prstGeom prst="pie">
          <a:avLst>
            <a:gd name="adj1" fmla="val 19800000"/>
            <a:gd name="adj2" fmla="val 18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a-IR" sz="2800" b="1" kern="1200">
              <a:cs typeface="B Nazanin" panose="00000400000000000000" pitchFamily="2" charset="-78"/>
            </a:rPr>
            <a:t>محیط نوآوری</a:t>
          </a:r>
          <a:endParaRPr lang="en-US" sz="2800" b="1" kern="1200">
            <a:cs typeface="B Nazanin" panose="00000400000000000000" pitchFamily="2" charset="-78"/>
          </a:endParaRPr>
        </a:p>
      </dsp:txBody>
      <dsp:txXfrm>
        <a:off x="5208301" y="2813020"/>
        <a:ext cx="1550320" cy="1112186"/>
      </dsp:txXfrm>
    </dsp:sp>
    <dsp:sp modelId="{D5AFF2DE-E2F5-4F36-BD28-1F175DE6F9CF}">
      <dsp:nvSpPr>
        <dsp:cNvPr id="0" name=""/>
        <dsp:cNvSpPr/>
      </dsp:nvSpPr>
      <dsp:spPr>
        <a:xfrm>
          <a:off x="1298796" y="637853"/>
          <a:ext cx="5662041" cy="5662041"/>
        </a:xfrm>
        <a:prstGeom prst="pie">
          <a:avLst>
            <a:gd name="adj1" fmla="val 1800000"/>
            <a:gd name="adj2" fmla="val 54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a-IR" sz="2800" b="1" kern="1200">
              <a:cs typeface="B Nazanin" panose="00000400000000000000" pitchFamily="2" charset="-78"/>
            </a:rPr>
            <a:t>رقابت بین شرکتی</a:t>
          </a:r>
          <a:endParaRPr lang="en-US" sz="2800" b="1" kern="1200">
            <a:cs typeface="B Nazanin" panose="00000400000000000000" pitchFamily="2" charset="-78"/>
          </a:endParaRPr>
        </a:p>
      </dsp:txBody>
      <dsp:txXfrm>
        <a:off x="4264627" y="4464449"/>
        <a:ext cx="1482915" cy="1145889"/>
      </dsp:txXfrm>
    </dsp:sp>
    <dsp:sp modelId="{A8068BE3-DD0A-4A65-8E94-2A13540CD099}">
      <dsp:nvSpPr>
        <dsp:cNvPr id="0" name=""/>
        <dsp:cNvSpPr/>
      </dsp:nvSpPr>
      <dsp:spPr>
        <a:xfrm>
          <a:off x="1163986" y="637853"/>
          <a:ext cx="5662041" cy="5662041"/>
        </a:xfrm>
        <a:prstGeom prst="pie">
          <a:avLst>
            <a:gd name="adj1" fmla="val 5400000"/>
            <a:gd name="adj2" fmla="val 90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a-IR" sz="2800" b="1" kern="1200">
              <a:cs typeface="B Nazanin" panose="00000400000000000000" pitchFamily="2" charset="-78"/>
            </a:rPr>
            <a:t>وابستگی به مسیر</a:t>
          </a:r>
          <a:endParaRPr lang="en-US" sz="2800" b="1" kern="1200">
            <a:cs typeface="B Nazanin" panose="00000400000000000000" pitchFamily="2" charset="-78"/>
          </a:endParaRPr>
        </a:p>
      </dsp:txBody>
      <dsp:txXfrm>
        <a:off x="2377280" y="4464449"/>
        <a:ext cx="1482915" cy="1145889"/>
      </dsp:txXfrm>
    </dsp:sp>
    <dsp:sp modelId="{137A2726-53CF-4B7B-B236-B011BE2E9EB7}">
      <dsp:nvSpPr>
        <dsp:cNvPr id="0" name=""/>
        <dsp:cNvSpPr/>
      </dsp:nvSpPr>
      <dsp:spPr>
        <a:xfrm>
          <a:off x="1096581" y="521242"/>
          <a:ext cx="5662041" cy="5662041"/>
        </a:xfrm>
        <a:prstGeom prst="pie">
          <a:avLst>
            <a:gd name="adj1" fmla="val 9000000"/>
            <a:gd name="adj2" fmla="val 126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a-IR" sz="2800" b="1" kern="1200" dirty="0">
              <a:cs typeface="B Nazanin" panose="00000400000000000000" pitchFamily="2" charset="-78"/>
            </a:rPr>
            <a:t>رقابت همکارانه</a:t>
          </a:r>
          <a:endParaRPr lang="en-US" sz="2800" b="1" kern="1200" dirty="0">
            <a:cs typeface="B Nazanin" panose="00000400000000000000" pitchFamily="2" charset="-78"/>
          </a:endParaRPr>
        </a:p>
      </dsp:txBody>
      <dsp:txXfrm>
        <a:off x="1366202" y="2813020"/>
        <a:ext cx="1550320" cy="1112186"/>
      </dsp:txXfrm>
    </dsp:sp>
    <dsp:sp modelId="{9AC8E88E-C558-44AD-9CCA-0D1A946ACD15}">
      <dsp:nvSpPr>
        <dsp:cNvPr id="0" name=""/>
        <dsp:cNvSpPr/>
      </dsp:nvSpPr>
      <dsp:spPr>
        <a:xfrm>
          <a:off x="1163986" y="404630"/>
          <a:ext cx="5662041" cy="5662041"/>
        </a:xfrm>
        <a:prstGeom prst="pie">
          <a:avLst>
            <a:gd name="adj1" fmla="val 126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a-IR" sz="2800" b="1" kern="1200" dirty="0">
              <a:cs typeface="B Nazanin" panose="00000400000000000000" pitchFamily="2" charset="-78"/>
            </a:rPr>
            <a:t>کارایی</a:t>
          </a:r>
          <a:endParaRPr lang="en-US" sz="2800" b="1" kern="1200" dirty="0">
            <a:cs typeface="B Nazanin" panose="00000400000000000000" pitchFamily="2" charset="-78"/>
          </a:endParaRPr>
        </a:p>
      </dsp:txBody>
      <dsp:txXfrm>
        <a:off x="2377280" y="1127889"/>
        <a:ext cx="1482915" cy="1145889"/>
      </dsp:txXfrm>
    </dsp:sp>
    <dsp:sp modelId="{DFA66453-BFAD-417B-A4A3-526D9033034F}">
      <dsp:nvSpPr>
        <dsp:cNvPr id="0" name=""/>
        <dsp:cNvSpPr/>
      </dsp:nvSpPr>
      <dsp:spPr>
        <a:xfrm>
          <a:off x="880704" y="54123"/>
          <a:ext cx="6363055" cy="6363055"/>
        </a:xfrm>
        <a:prstGeom prst="circularArrow">
          <a:avLst>
            <a:gd name="adj1" fmla="val 5085"/>
            <a:gd name="adj2" fmla="val 327528"/>
            <a:gd name="adj3" fmla="val 19472472"/>
            <a:gd name="adj4" fmla="val 16200251"/>
            <a:gd name="adj5" fmla="val 59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145325C-0D04-418A-A2EE-C56F1F7D22EF}">
      <dsp:nvSpPr>
        <dsp:cNvPr id="0" name=""/>
        <dsp:cNvSpPr/>
      </dsp:nvSpPr>
      <dsp:spPr>
        <a:xfrm>
          <a:off x="1015487" y="170734"/>
          <a:ext cx="6363055" cy="6363055"/>
        </a:xfrm>
        <a:prstGeom prst="circularArrow">
          <a:avLst>
            <a:gd name="adj1" fmla="val 5085"/>
            <a:gd name="adj2" fmla="val 327528"/>
            <a:gd name="adj3" fmla="val 1472472"/>
            <a:gd name="adj4" fmla="val 19800000"/>
            <a:gd name="adj5" fmla="val 593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AD2495F-04F4-4783-9955-66673F55B364}">
      <dsp:nvSpPr>
        <dsp:cNvPr id="0" name=""/>
        <dsp:cNvSpPr/>
      </dsp:nvSpPr>
      <dsp:spPr>
        <a:xfrm>
          <a:off x="948082" y="287345"/>
          <a:ext cx="6363055" cy="6363055"/>
        </a:xfrm>
        <a:prstGeom prst="circularArrow">
          <a:avLst>
            <a:gd name="adj1" fmla="val 5085"/>
            <a:gd name="adj2" fmla="val 327528"/>
            <a:gd name="adj3" fmla="val 5072221"/>
            <a:gd name="adj4" fmla="val 1800000"/>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5926463-C99B-4744-A61C-3D0680301D44}">
      <dsp:nvSpPr>
        <dsp:cNvPr id="0" name=""/>
        <dsp:cNvSpPr/>
      </dsp:nvSpPr>
      <dsp:spPr>
        <a:xfrm>
          <a:off x="813685" y="287345"/>
          <a:ext cx="6363055" cy="6363055"/>
        </a:xfrm>
        <a:prstGeom prst="circularArrow">
          <a:avLst>
            <a:gd name="adj1" fmla="val 5085"/>
            <a:gd name="adj2" fmla="val 327528"/>
            <a:gd name="adj3" fmla="val 8672472"/>
            <a:gd name="adj4" fmla="val 5400251"/>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8113D58-7789-4396-BA31-FD3DA97FA0B1}">
      <dsp:nvSpPr>
        <dsp:cNvPr id="0" name=""/>
        <dsp:cNvSpPr/>
      </dsp:nvSpPr>
      <dsp:spPr>
        <a:xfrm>
          <a:off x="746280" y="170734"/>
          <a:ext cx="6363055" cy="6363055"/>
        </a:xfrm>
        <a:prstGeom prst="circularArrow">
          <a:avLst>
            <a:gd name="adj1" fmla="val 5085"/>
            <a:gd name="adj2" fmla="val 327528"/>
            <a:gd name="adj3" fmla="val 12272472"/>
            <a:gd name="adj4" fmla="val 9000000"/>
            <a:gd name="adj5" fmla="val 5932"/>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E517F0B-DB12-441C-9717-FF3A3B693204}">
      <dsp:nvSpPr>
        <dsp:cNvPr id="0" name=""/>
        <dsp:cNvSpPr/>
      </dsp:nvSpPr>
      <dsp:spPr>
        <a:xfrm>
          <a:off x="813685" y="54123"/>
          <a:ext cx="6363055" cy="6363055"/>
        </a:xfrm>
        <a:prstGeom prst="circularArrow">
          <a:avLst>
            <a:gd name="adj1" fmla="val 5085"/>
            <a:gd name="adj2" fmla="val 327528"/>
            <a:gd name="adj3" fmla="val 15872221"/>
            <a:gd name="adj4" fmla="val 12600000"/>
            <a:gd name="adj5" fmla="val 59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A6815-DA51-4930-969E-25D4AE40D1FA}">
      <dsp:nvSpPr>
        <dsp:cNvPr id="0" name=""/>
        <dsp:cNvSpPr/>
      </dsp:nvSpPr>
      <dsp:spPr>
        <a:xfrm>
          <a:off x="2898539" y="2419350"/>
          <a:ext cx="603095" cy="1723786"/>
        </a:xfrm>
        <a:custGeom>
          <a:avLst/>
          <a:gdLst/>
          <a:ahLst/>
          <a:cxnLst/>
          <a:rect l="0" t="0" r="0" b="0"/>
          <a:pathLst>
            <a:path>
              <a:moveTo>
                <a:pt x="0" y="0"/>
              </a:moveTo>
              <a:lnTo>
                <a:pt x="301547" y="0"/>
              </a:lnTo>
              <a:lnTo>
                <a:pt x="301547" y="1723786"/>
              </a:lnTo>
              <a:lnTo>
                <a:pt x="603095" y="172378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154431" y="3235587"/>
        <a:ext cx="91312" cy="91312"/>
      </dsp:txXfrm>
    </dsp:sp>
    <dsp:sp modelId="{B01AE005-F779-40E3-BADB-BA1CAB914735}">
      <dsp:nvSpPr>
        <dsp:cNvPr id="0" name=""/>
        <dsp:cNvSpPr/>
      </dsp:nvSpPr>
      <dsp:spPr>
        <a:xfrm>
          <a:off x="2898539" y="2419350"/>
          <a:ext cx="603095" cy="574595"/>
        </a:xfrm>
        <a:custGeom>
          <a:avLst/>
          <a:gdLst/>
          <a:ahLst/>
          <a:cxnLst/>
          <a:rect l="0" t="0" r="0" b="0"/>
          <a:pathLst>
            <a:path>
              <a:moveTo>
                <a:pt x="0" y="0"/>
              </a:moveTo>
              <a:lnTo>
                <a:pt x="301547" y="0"/>
              </a:lnTo>
              <a:lnTo>
                <a:pt x="301547" y="574595"/>
              </a:lnTo>
              <a:lnTo>
                <a:pt x="603095" y="57459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9262" y="2685822"/>
        <a:ext cx="41649" cy="41649"/>
      </dsp:txXfrm>
    </dsp:sp>
    <dsp:sp modelId="{6FD55852-9A88-4D65-9ADD-728D59968E7F}">
      <dsp:nvSpPr>
        <dsp:cNvPr id="0" name=""/>
        <dsp:cNvSpPr/>
      </dsp:nvSpPr>
      <dsp:spPr>
        <a:xfrm>
          <a:off x="2898539" y="1844754"/>
          <a:ext cx="603095" cy="574595"/>
        </a:xfrm>
        <a:custGeom>
          <a:avLst/>
          <a:gdLst/>
          <a:ahLst/>
          <a:cxnLst/>
          <a:rect l="0" t="0" r="0" b="0"/>
          <a:pathLst>
            <a:path>
              <a:moveTo>
                <a:pt x="0" y="574595"/>
              </a:moveTo>
              <a:lnTo>
                <a:pt x="301547" y="574595"/>
              </a:lnTo>
              <a:lnTo>
                <a:pt x="301547" y="0"/>
              </a:lnTo>
              <a:lnTo>
                <a:pt x="603095"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9262" y="2111227"/>
        <a:ext cx="41649" cy="41649"/>
      </dsp:txXfrm>
    </dsp:sp>
    <dsp:sp modelId="{6B87B227-98C4-4155-A29C-EF7DA546379C}">
      <dsp:nvSpPr>
        <dsp:cNvPr id="0" name=""/>
        <dsp:cNvSpPr/>
      </dsp:nvSpPr>
      <dsp:spPr>
        <a:xfrm>
          <a:off x="2898539" y="695563"/>
          <a:ext cx="603095" cy="1723786"/>
        </a:xfrm>
        <a:custGeom>
          <a:avLst/>
          <a:gdLst/>
          <a:ahLst/>
          <a:cxnLst/>
          <a:rect l="0" t="0" r="0" b="0"/>
          <a:pathLst>
            <a:path>
              <a:moveTo>
                <a:pt x="0" y="1723786"/>
              </a:moveTo>
              <a:lnTo>
                <a:pt x="301547" y="1723786"/>
              </a:lnTo>
              <a:lnTo>
                <a:pt x="301547" y="0"/>
              </a:lnTo>
              <a:lnTo>
                <a:pt x="603095"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154431" y="1511800"/>
        <a:ext cx="91312" cy="91312"/>
      </dsp:txXfrm>
    </dsp:sp>
    <dsp:sp modelId="{362C88B0-9B0B-4FFB-97B4-0D6D9D922F7E}">
      <dsp:nvSpPr>
        <dsp:cNvPr id="0" name=""/>
        <dsp:cNvSpPr/>
      </dsp:nvSpPr>
      <dsp:spPr>
        <a:xfrm rot="16200000">
          <a:off x="19513" y="1959673"/>
          <a:ext cx="4838700" cy="91935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a-IR" sz="1800" kern="1200">
              <a:cs typeface="B Titr" panose="00000700000000000000" pitchFamily="2" charset="-78"/>
            </a:rPr>
            <a:t>گونه شناسی خوشه های صنعتی/منطقه ای</a:t>
          </a:r>
          <a:endParaRPr lang="en-US" sz="1800" kern="1200">
            <a:cs typeface="B Titr" panose="00000700000000000000" pitchFamily="2" charset="-78"/>
          </a:endParaRPr>
        </a:p>
      </dsp:txBody>
      <dsp:txXfrm>
        <a:off x="19513" y="1959673"/>
        <a:ext cx="4838700" cy="919353"/>
      </dsp:txXfrm>
    </dsp:sp>
    <dsp:sp modelId="{1D3388FE-9DC1-4344-AF6C-6B987BB9922A}">
      <dsp:nvSpPr>
        <dsp:cNvPr id="0" name=""/>
        <dsp:cNvSpPr/>
      </dsp:nvSpPr>
      <dsp:spPr>
        <a:xfrm>
          <a:off x="3501635" y="235886"/>
          <a:ext cx="3015477" cy="91935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a-IR" sz="1600" kern="1200">
              <a:cs typeface="B Titr" panose="00000700000000000000" pitchFamily="2" charset="-78"/>
            </a:rPr>
            <a:t>شناسایی اهمیت اقتصادی خوشه</a:t>
          </a:r>
          <a:endParaRPr lang="en-US" sz="1600" kern="1200">
            <a:cs typeface="B Titr" panose="00000700000000000000" pitchFamily="2" charset="-78"/>
          </a:endParaRPr>
        </a:p>
      </dsp:txBody>
      <dsp:txXfrm>
        <a:off x="3501635" y="235886"/>
        <a:ext cx="3015477" cy="919353"/>
      </dsp:txXfrm>
    </dsp:sp>
    <dsp:sp modelId="{B6DA8379-5D80-4DA1-A39D-5AD3EFE779A2}">
      <dsp:nvSpPr>
        <dsp:cNvPr id="0" name=""/>
        <dsp:cNvSpPr/>
      </dsp:nvSpPr>
      <dsp:spPr>
        <a:xfrm>
          <a:off x="3501635" y="1385077"/>
          <a:ext cx="3015477" cy="91935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a-IR" sz="1600" kern="1200" dirty="0">
              <a:cs typeface="B Titr" panose="00000700000000000000" pitchFamily="2" charset="-78"/>
            </a:rPr>
            <a:t>شناسایی نحوه حکمرانی تعاملات بین بنگاهی درخوشه</a:t>
          </a:r>
          <a:endParaRPr lang="en-US" sz="1600" kern="1200" dirty="0">
            <a:cs typeface="B Titr" panose="00000700000000000000" pitchFamily="2" charset="-78"/>
          </a:endParaRPr>
        </a:p>
      </dsp:txBody>
      <dsp:txXfrm>
        <a:off x="3501635" y="1385077"/>
        <a:ext cx="3015477" cy="919353"/>
      </dsp:txXfrm>
    </dsp:sp>
    <dsp:sp modelId="{2763DAD1-DB96-4010-BFF3-93EE602D2FAA}">
      <dsp:nvSpPr>
        <dsp:cNvPr id="0" name=""/>
        <dsp:cNvSpPr/>
      </dsp:nvSpPr>
      <dsp:spPr>
        <a:xfrm>
          <a:off x="3501635" y="2534269"/>
          <a:ext cx="3015477" cy="91935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a-IR" sz="1600" kern="1200">
              <a:cs typeface="B Titr" panose="00000700000000000000" pitchFamily="2" charset="-78"/>
            </a:rPr>
            <a:t>شناسایی نوع تمرکزتصمیم گیری</a:t>
          </a:r>
          <a:endParaRPr lang="en-US" sz="1600" kern="1200">
            <a:cs typeface="B Titr" panose="00000700000000000000" pitchFamily="2" charset="-78"/>
          </a:endParaRPr>
        </a:p>
      </dsp:txBody>
      <dsp:txXfrm>
        <a:off x="3501635" y="2534269"/>
        <a:ext cx="3015477" cy="919353"/>
      </dsp:txXfrm>
    </dsp:sp>
    <dsp:sp modelId="{B988B6A6-F317-436D-91E3-3A676DF5E113}">
      <dsp:nvSpPr>
        <dsp:cNvPr id="0" name=""/>
        <dsp:cNvSpPr/>
      </dsp:nvSpPr>
      <dsp:spPr>
        <a:xfrm>
          <a:off x="3501635" y="3683460"/>
          <a:ext cx="3015477" cy="91935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a-IR" sz="1600" kern="1200" dirty="0">
              <a:cs typeface="B Titr" panose="00000700000000000000" pitchFamily="2" charset="-78"/>
            </a:rPr>
            <a:t>شناسایی توان هماهنگی خوشه </a:t>
          </a:r>
          <a:endParaRPr lang="en-US" sz="1600" kern="1200" dirty="0">
            <a:cs typeface="B Titr" panose="00000700000000000000" pitchFamily="2" charset="-78"/>
          </a:endParaRPr>
        </a:p>
      </dsp:txBody>
      <dsp:txXfrm>
        <a:off x="3501635" y="3683460"/>
        <a:ext cx="3015477" cy="91935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9C348-9FDD-4B95-B84A-C64A17C81B96}">
      <dsp:nvSpPr>
        <dsp:cNvPr id="0" name=""/>
        <dsp:cNvSpPr/>
      </dsp:nvSpPr>
      <dsp:spPr>
        <a:xfrm>
          <a:off x="0" y="2344"/>
          <a:ext cx="9286875"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6A8C98-0A8A-4047-857C-8BFC23B96DDF}">
      <dsp:nvSpPr>
        <dsp:cNvPr id="0" name=""/>
        <dsp:cNvSpPr/>
      </dsp:nvSpPr>
      <dsp:spPr>
        <a:xfrm>
          <a:off x="7429500" y="2344"/>
          <a:ext cx="1857375" cy="4795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fa-IR" sz="3600" kern="1200" dirty="0">
              <a:latin typeface="IranNastaliq" panose="02020505000000020003" pitchFamily="18" charset="0"/>
              <a:cs typeface="IranNastaliq" panose="02020505000000020003" pitchFamily="18" charset="0"/>
            </a:rPr>
            <a:t>چالش های تشکیل خوشه‌های صنعتی</a:t>
          </a:r>
          <a:endParaRPr lang="en-US" sz="3600" kern="1200" dirty="0">
            <a:latin typeface="IranNastaliq" panose="02020505000000020003" pitchFamily="18" charset="0"/>
            <a:cs typeface="IranNastaliq" panose="02020505000000020003" pitchFamily="18" charset="0"/>
          </a:endParaRPr>
        </a:p>
      </dsp:txBody>
      <dsp:txXfrm>
        <a:off x="7429500" y="2344"/>
        <a:ext cx="1857375" cy="4795911"/>
      </dsp:txXfrm>
    </dsp:sp>
    <dsp:sp modelId="{A1993EA3-00E6-46FB-B6B1-4B928ABAD1F2}">
      <dsp:nvSpPr>
        <dsp:cNvPr id="0" name=""/>
        <dsp:cNvSpPr/>
      </dsp:nvSpPr>
      <dsp:spPr>
        <a:xfrm>
          <a:off x="0" y="30708"/>
          <a:ext cx="7290196" cy="567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r" defTabSz="1066800">
            <a:lnSpc>
              <a:spcPct val="90000"/>
            </a:lnSpc>
            <a:spcBef>
              <a:spcPct val="0"/>
            </a:spcBef>
            <a:spcAft>
              <a:spcPct val="35000"/>
            </a:spcAft>
            <a:buNone/>
          </a:pPr>
          <a:r>
            <a:rPr lang="fa-IR" sz="2400" kern="1200" dirty="0">
              <a:cs typeface="B Nazanin" panose="00000400000000000000" pitchFamily="2" charset="-78"/>
            </a:rPr>
            <a:t>هدف از تشکیل خوشه؛تحریک نوآوری یا رضایت بخشی</a:t>
          </a:r>
          <a:endParaRPr lang="en-US" sz="2400" kern="1200" dirty="0">
            <a:cs typeface="B Nazanin" panose="00000400000000000000" pitchFamily="2" charset="-78"/>
          </a:endParaRPr>
        </a:p>
      </dsp:txBody>
      <dsp:txXfrm>
        <a:off x="0" y="30708"/>
        <a:ext cx="7290196" cy="567289"/>
      </dsp:txXfrm>
    </dsp:sp>
    <dsp:sp modelId="{32D414EC-8C07-4C83-BF5E-DAB003AC763B}">
      <dsp:nvSpPr>
        <dsp:cNvPr id="0" name=""/>
        <dsp:cNvSpPr/>
      </dsp:nvSpPr>
      <dsp:spPr>
        <a:xfrm>
          <a:off x="0" y="597998"/>
          <a:ext cx="74295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F583F3-5876-4B74-8D57-C5F1C39CB482}">
      <dsp:nvSpPr>
        <dsp:cNvPr id="0" name=""/>
        <dsp:cNvSpPr/>
      </dsp:nvSpPr>
      <dsp:spPr>
        <a:xfrm>
          <a:off x="0" y="626362"/>
          <a:ext cx="7290196" cy="567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r" defTabSz="1066800">
            <a:lnSpc>
              <a:spcPct val="90000"/>
            </a:lnSpc>
            <a:spcBef>
              <a:spcPct val="0"/>
            </a:spcBef>
            <a:spcAft>
              <a:spcPct val="35000"/>
            </a:spcAft>
            <a:buNone/>
          </a:pPr>
          <a:r>
            <a:rPr lang="fa-IR" sz="2400" kern="1200">
              <a:cs typeface="B Nazanin" panose="00000400000000000000" pitchFamily="2" charset="-78"/>
            </a:rPr>
            <a:t>تمرکز بیش از حد</a:t>
          </a:r>
          <a:endParaRPr lang="en-US" sz="2400" kern="1200">
            <a:cs typeface="B Nazanin" panose="00000400000000000000" pitchFamily="2" charset="-78"/>
          </a:endParaRPr>
        </a:p>
      </dsp:txBody>
      <dsp:txXfrm>
        <a:off x="0" y="626362"/>
        <a:ext cx="7290196" cy="567289"/>
      </dsp:txXfrm>
    </dsp:sp>
    <dsp:sp modelId="{D582333B-56FD-4980-940E-DFF26324E2A9}">
      <dsp:nvSpPr>
        <dsp:cNvPr id="0" name=""/>
        <dsp:cNvSpPr/>
      </dsp:nvSpPr>
      <dsp:spPr>
        <a:xfrm>
          <a:off x="0" y="1193652"/>
          <a:ext cx="74295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544273-629B-4D07-909D-4688873148DE}">
      <dsp:nvSpPr>
        <dsp:cNvPr id="0" name=""/>
        <dsp:cNvSpPr/>
      </dsp:nvSpPr>
      <dsp:spPr>
        <a:xfrm>
          <a:off x="0" y="1222017"/>
          <a:ext cx="7290196" cy="567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r" defTabSz="1066800">
            <a:lnSpc>
              <a:spcPct val="90000"/>
            </a:lnSpc>
            <a:spcBef>
              <a:spcPct val="0"/>
            </a:spcBef>
            <a:spcAft>
              <a:spcPct val="35000"/>
            </a:spcAft>
            <a:buNone/>
          </a:pPr>
          <a:r>
            <a:rPr lang="fa-IR" sz="2400" kern="1200">
              <a:cs typeface="B Nazanin" panose="00000400000000000000" pitchFamily="2" charset="-78"/>
            </a:rPr>
            <a:t>درون گرایی بیش از حد و عدم توجه به تحولات محیطی</a:t>
          </a:r>
          <a:endParaRPr lang="en-US" sz="2400" kern="1200">
            <a:cs typeface="B Nazanin" panose="00000400000000000000" pitchFamily="2" charset="-78"/>
          </a:endParaRPr>
        </a:p>
      </dsp:txBody>
      <dsp:txXfrm>
        <a:off x="0" y="1222017"/>
        <a:ext cx="7290196" cy="567289"/>
      </dsp:txXfrm>
    </dsp:sp>
    <dsp:sp modelId="{999BBB2F-37E8-454E-932B-020BECB58597}">
      <dsp:nvSpPr>
        <dsp:cNvPr id="0" name=""/>
        <dsp:cNvSpPr/>
      </dsp:nvSpPr>
      <dsp:spPr>
        <a:xfrm>
          <a:off x="0" y="1789307"/>
          <a:ext cx="74295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099A19-CE7C-4083-ABC5-ABA68EBB5527}">
      <dsp:nvSpPr>
        <dsp:cNvPr id="0" name=""/>
        <dsp:cNvSpPr/>
      </dsp:nvSpPr>
      <dsp:spPr>
        <a:xfrm>
          <a:off x="0" y="1817671"/>
          <a:ext cx="7290196" cy="567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r" defTabSz="1066800">
            <a:lnSpc>
              <a:spcPct val="90000"/>
            </a:lnSpc>
            <a:spcBef>
              <a:spcPct val="0"/>
            </a:spcBef>
            <a:spcAft>
              <a:spcPct val="35000"/>
            </a:spcAft>
            <a:buNone/>
          </a:pPr>
          <a:r>
            <a:rPr lang="fa-IR" sz="2400" kern="1200" dirty="0">
              <a:cs typeface="B Nazanin" panose="00000400000000000000" pitchFamily="2" charset="-78"/>
            </a:rPr>
            <a:t>عدم شکل گیری پیوندهای بین بنگاهی</a:t>
          </a:r>
          <a:endParaRPr lang="en-US" sz="2400" kern="1200" dirty="0">
            <a:cs typeface="B Nazanin" panose="00000400000000000000" pitchFamily="2" charset="-78"/>
          </a:endParaRPr>
        </a:p>
      </dsp:txBody>
      <dsp:txXfrm>
        <a:off x="0" y="1817671"/>
        <a:ext cx="7290196" cy="567289"/>
      </dsp:txXfrm>
    </dsp:sp>
    <dsp:sp modelId="{571A8291-9272-4663-BA67-6CECBFA3FF8D}">
      <dsp:nvSpPr>
        <dsp:cNvPr id="0" name=""/>
        <dsp:cNvSpPr/>
      </dsp:nvSpPr>
      <dsp:spPr>
        <a:xfrm>
          <a:off x="0" y="2384961"/>
          <a:ext cx="74295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68E607-07C2-4741-B3DC-6820146D2EC3}">
      <dsp:nvSpPr>
        <dsp:cNvPr id="0" name=""/>
        <dsp:cNvSpPr/>
      </dsp:nvSpPr>
      <dsp:spPr>
        <a:xfrm>
          <a:off x="0" y="2413326"/>
          <a:ext cx="7290196" cy="567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r" defTabSz="1066800">
            <a:lnSpc>
              <a:spcPct val="90000"/>
            </a:lnSpc>
            <a:spcBef>
              <a:spcPct val="0"/>
            </a:spcBef>
            <a:spcAft>
              <a:spcPct val="35000"/>
            </a:spcAft>
            <a:buNone/>
          </a:pPr>
          <a:r>
            <a:rPr lang="fa-IR" sz="2400" kern="1200">
              <a:cs typeface="B Nazanin" panose="00000400000000000000" pitchFamily="2" charset="-78"/>
            </a:rPr>
            <a:t>تنوع بیش از حد</a:t>
          </a:r>
        </a:p>
      </dsp:txBody>
      <dsp:txXfrm>
        <a:off x="0" y="2413326"/>
        <a:ext cx="7290196" cy="567289"/>
      </dsp:txXfrm>
    </dsp:sp>
    <dsp:sp modelId="{B20E18EB-145F-4461-9775-3223C2E41FB4}">
      <dsp:nvSpPr>
        <dsp:cNvPr id="0" name=""/>
        <dsp:cNvSpPr/>
      </dsp:nvSpPr>
      <dsp:spPr>
        <a:xfrm>
          <a:off x="0" y="2980615"/>
          <a:ext cx="74295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0577E7-28DF-491D-BF1D-AC6BE9ED292F}">
      <dsp:nvSpPr>
        <dsp:cNvPr id="0" name=""/>
        <dsp:cNvSpPr/>
      </dsp:nvSpPr>
      <dsp:spPr>
        <a:xfrm>
          <a:off x="0" y="3008980"/>
          <a:ext cx="7290196" cy="567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r" defTabSz="1066800">
            <a:lnSpc>
              <a:spcPct val="90000"/>
            </a:lnSpc>
            <a:spcBef>
              <a:spcPct val="0"/>
            </a:spcBef>
            <a:spcAft>
              <a:spcPct val="35000"/>
            </a:spcAft>
            <a:buNone/>
          </a:pPr>
          <a:r>
            <a:rPr lang="fa-IR" sz="2400" kern="1200">
              <a:cs typeface="B Nazanin" panose="00000400000000000000" pitchFamily="2" charset="-78"/>
            </a:rPr>
            <a:t>اثرات قفل شدگی</a:t>
          </a:r>
        </a:p>
      </dsp:txBody>
      <dsp:txXfrm>
        <a:off x="0" y="3008980"/>
        <a:ext cx="7290196" cy="567289"/>
      </dsp:txXfrm>
    </dsp:sp>
    <dsp:sp modelId="{86213D24-C655-49A9-BFF7-35019759A370}">
      <dsp:nvSpPr>
        <dsp:cNvPr id="0" name=""/>
        <dsp:cNvSpPr/>
      </dsp:nvSpPr>
      <dsp:spPr>
        <a:xfrm>
          <a:off x="0" y="3576270"/>
          <a:ext cx="74295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43AE6D-23CF-4E8A-B655-9C9094110400}">
      <dsp:nvSpPr>
        <dsp:cNvPr id="0" name=""/>
        <dsp:cNvSpPr/>
      </dsp:nvSpPr>
      <dsp:spPr>
        <a:xfrm>
          <a:off x="0" y="3604634"/>
          <a:ext cx="7290196" cy="567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r" defTabSz="1066800">
            <a:lnSpc>
              <a:spcPct val="90000"/>
            </a:lnSpc>
            <a:spcBef>
              <a:spcPct val="0"/>
            </a:spcBef>
            <a:spcAft>
              <a:spcPct val="35000"/>
            </a:spcAft>
            <a:buNone/>
          </a:pPr>
          <a:r>
            <a:rPr lang="fa-IR" sz="2400" kern="1200">
              <a:cs typeface="B Nazanin" panose="00000400000000000000" pitchFamily="2" charset="-78"/>
            </a:rPr>
            <a:t>خروج شرکت اصلی</a:t>
          </a:r>
          <a:endParaRPr lang="en-US" sz="2400" kern="1200">
            <a:cs typeface="B Nazanin" panose="00000400000000000000" pitchFamily="2" charset="-78"/>
          </a:endParaRPr>
        </a:p>
      </dsp:txBody>
      <dsp:txXfrm>
        <a:off x="0" y="3604634"/>
        <a:ext cx="7290196" cy="567289"/>
      </dsp:txXfrm>
    </dsp:sp>
    <dsp:sp modelId="{0A0A4C99-5F64-4881-A07C-EC220FDF49DF}">
      <dsp:nvSpPr>
        <dsp:cNvPr id="0" name=""/>
        <dsp:cNvSpPr/>
      </dsp:nvSpPr>
      <dsp:spPr>
        <a:xfrm>
          <a:off x="0" y="4171924"/>
          <a:ext cx="74295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4B036C-7375-474A-AA62-804A54E43599}">
      <dsp:nvSpPr>
        <dsp:cNvPr id="0" name=""/>
        <dsp:cNvSpPr/>
      </dsp:nvSpPr>
      <dsp:spPr>
        <a:xfrm>
          <a:off x="0" y="4200289"/>
          <a:ext cx="7290196" cy="567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r" defTabSz="1066800">
            <a:lnSpc>
              <a:spcPct val="90000"/>
            </a:lnSpc>
            <a:spcBef>
              <a:spcPct val="0"/>
            </a:spcBef>
            <a:spcAft>
              <a:spcPct val="35000"/>
            </a:spcAft>
            <a:buNone/>
          </a:pPr>
          <a:r>
            <a:rPr lang="fa-IR" sz="2400" kern="1200" dirty="0">
              <a:cs typeface="B Nazanin" panose="00000400000000000000" pitchFamily="2" charset="-78"/>
            </a:rPr>
            <a:t>حمایت از خوشه/حفظ رقابت پذیری</a:t>
          </a:r>
          <a:endParaRPr lang="en-US" sz="2400" kern="1200" dirty="0">
            <a:cs typeface="B Nazanin" panose="00000400000000000000" pitchFamily="2" charset="-78"/>
          </a:endParaRPr>
        </a:p>
      </dsp:txBody>
      <dsp:txXfrm>
        <a:off x="0" y="4200289"/>
        <a:ext cx="7290196" cy="567289"/>
      </dsp:txXfrm>
    </dsp:sp>
    <dsp:sp modelId="{FFF8BF16-58F4-4871-8C06-3E84CEA5F3C7}">
      <dsp:nvSpPr>
        <dsp:cNvPr id="0" name=""/>
        <dsp:cNvSpPr/>
      </dsp:nvSpPr>
      <dsp:spPr>
        <a:xfrm>
          <a:off x="0" y="4767578"/>
          <a:ext cx="74295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E7637-23F1-4D31-AB70-BA14CF1F5D0B}">
      <dsp:nvSpPr>
        <dsp:cNvPr id="0" name=""/>
        <dsp:cNvSpPr/>
      </dsp:nvSpPr>
      <dsp:spPr>
        <a:xfrm>
          <a:off x="703463" y="758259"/>
          <a:ext cx="3654418" cy="2298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a-IR" sz="1800" b="1" kern="1200" dirty="0">
              <a:cs typeface="B Nazanin" panose="00000400000000000000" pitchFamily="2" charset="-78"/>
            </a:rPr>
            <a:t>شبکه سازی و تبادل دانش و اطلاعات بین افراد و شرکت ها</a:t>
          </a:r>
        </a:p>
        <a:p>
          <a:pPr marL="0" lvl="0" indent="0" algn="ctr" defTabSz="800100">
            <a:lnSpc>
              <a:spcPct val="90000"/>
            </a:lnSpc>
            <a:spcBef>
              <a:spcPct val="0"/>
            </a:spcBef>
            <a:spcAft>
              <a:spcPct val="35000"/>
            </a:spcAft>
            <a:buNone/>
          </a:pPr>
          <a:r>
            <a:rPr lang="fa-IR" sz="1800" b="1" kern="1200" dirty="0">
              <a:cs typeface="B Nazanin" panose="00000400000000000000" pitchFamily="2" charset="-78"/>
            </a:rPr>
            <a:t>دسترسی به منابع دانش </a:t>
          </a:r>
        </a:p>
        <a:p>
          <a:pPr marL="0" lvl="0" indent="0" algn="ctr" defTabSz="800100">
            <a:lnSpc>
              <a:spcPct val="90000"/>
            </a:lnSpc>
            <a:spcBef>
              <a:spcPct val="0"/>
            </a:spcBef>
            <a:spcAft>
              <a:spcPct val="35000"/>
            </a:spcAft>
            <a:buNone/>
          </a:pPr>
          <a:r>
            <a:rPr lang="fa-IR" sz="1800" b="1" kern="1200" dirty="0">
              <a:cs typeface="B Nazanin" panose="00000400000000000000" pitchFamily="2" charset="-78"/>
            </a:rPr>
            <a:t>دسترسی سریع به بازار کار تخصصی و انعطاف پذیر</a:t>
          </a:r>
        </a:p>
        <a:p>
          <a:pPr marL="0" lvl="0" indent="0" algn="ctr" defTabSz="800100">
            <a:lnSpc>
              <a:spcPct val="90000"/>
            </a:lnSpc>
            <a:spcBef>
              <a:spcPct val="0"/>
            </a:spcBef>
            <a:spcAft>
              <a:spcPct val="35000"/>
            </a:spcAft>
            <a:buNone/>
          </a:pPr>
          <a:r>
            <a:rPr lang="fa-IR" sz="1800" b="1" kern="1200" dirty="0">
              <a:cs typeface="B Nazanin" panose="00000400000000000000" pitchFamily="2" charset="-78"/>
            </a:rPr>
            <a:t>دسترسی به تامین کنندگان و سایر بنگاه های فعال در زنجیره ارزش</a:t>
          </a:r>
          <a:endParaRPr lang="en-US" sz="1800" b="1" kern="1200" dirty="0">
            <a:cs typeface="B Nazanin" panose="00000400000000000000" pitchFamily="2" charset="-78"/>
          </a:endParaRPr>
        </a:p>
      </dsp:txBody>
      <dsp:txXfrm>
        <a:off x="703463" y="758259"/>
        <a:ext cx="3654418" cy="2298183"/>
      </dsp:txXfrm>
    </dsp:sp>
    <dsp:sp modelId="{67849346-0F1A-44E9-827D-698EDF7FDC9F}">
      <dsp:nvSpPr>
        <dsp:cNvPr id="0" name=""/>
        <dsp:cNvSpPr/>
      </dsp:nvSpPr>
      <dsp:spPr>
        <a:xfrm>
          <a:off x="703463" y="3844650"/>
          <a:ext cx="3654418" cy="2256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fa-IR" sz="3600" kern="1200">
              <a:cs typeface="B Nazanin" panose="00000400000000000000" pitchFamily="2" charset="-78"/>
            </a:rPr>
            <a:t>خوشه های صنعتی</a:t>
          </a:r>
          <a:endParaRPr lang="en-US" sz="3600" kern="1200">
            <a:cs typeface="B Nazanin" panose="00000400000000000000" pitchFamily="2" charset="-78"/>
          </a:endParaRPr>
        </a:p>
      </dsp:txBody>
      <dsp:txXfrm>
        <a:off x="703463" y="3844650"/>
        <a:ext cx="3654418" cy="2256265"/>
      </dsp:txXfrm>
    </dsp:sp>
    <dsp:sp modelId="{A8404879-D5EF-4022-88EF-BD22D1EE25C3}">
      <dsp:nvSpPr>
        <dsp:cNvPr id="0" name=""/>
        <dsp:cNvSpPr/>
      </dsp:nvSpPr>
      <dsp:spPr>
        <a:xfrm>
          <a:off x="591707" y="616131"/>
          <a:ext cx="290692" cy="290692"/>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8C00461-071D-4668-8C37-6D6E6FDAB908}">
      <dsp:nvSpPr>
        <dsp:cNvPr id="0" name=""/>
        <dsp:cNvSpPr/>
      </dsp:nvSpPr>
      <dsp:spPr>
        <a:xfrm>
          <a:off x="1050742" y="249509"/>
          <a:ext cx="290692" cy="290692"/>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F531CFE-5F9A-4C45-B33C-32189BE05B04}">
      <dsp:nvSpPr>
        <dsp:cNvPr id="0" name=""/>
        <dsp:cNvSpPr/>
      </dsp:nvSpPr>
      <dsp:spPr>
        <a:xfrm>
          <a:off x="1431507" y="0"/>
          <a:ext cx="456802" cy="456802"/>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D8B0228-DFB0-4023-8B03-38331168F6E5}">
      <dsp:nvSpPr>
        <dsp:cNvPr id="0" name=""/>
        <dsp:cNvSpPr/>
      </dsp:nvSpPr>
      <dsp:spPr>
        <a:xfrm>
          <a:off x="1892276" y="0"/>
          <a:ext cx="290692" cy="290692"/>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B9B30AF-A342-4248-B29D-6707E86C07E9}">
      <dsp:nvSpPr>
        <dsp:cNvPr id="0" name=""/>
        <dsp:cNvSpPr/>
      </dsp:nvSpPr>
      <dsp:spPr>
        <a:xfrm>
          <a:off x="2515486" y="0"/>
          <a:ext cx="290692" cy="290692"/>
        </a:xfrm>
        <a:prstGeom prst="ellips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FA6F925-E3B4-46C2-9FD3-2B74F4CFCA89}">
      <dsp:nvSpPr>
        <dsp:cNvPr id="0" name=""/>
        <dsp:cNvSpPr/>
      </dsp:nvSpPr>
      <dsp:spPr>
        <a:xfrm>
          <a:off x="3193540" y="0"/>
          <a:ext cx="290692" cy="290692"/>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925C405-2E56-4153-AC59-6DD3EE978247}">
      <dsp:nvSpPr>
        <dsp:cNvPr id="0" name=""/>
        <dsp:cNvSpPr/>
      </dsp:nvSpPr>
      <dsp:spPr>
        <a:xfrm>
          <a:off x="3506360" y="0"/>
          <a:ext cx="456802" cy="456802"/>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9CD22C6-8079-4A91-929C-BE61BBFA9C9B}">
      <dsp:nvSpPr>
        <dsp:cNvPr id="0" name=""/>
        <dsp:cNvSpPr/>
      </dsp:nvSpPr>
      <dsp:spPr>
        <a:xfrm>
          <a:off x="4129916" y="306782"/>
          <a:ext cx="290692" cy="290692"/>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0932685-930C-4D5C-83A8-57AEC67D4BB7}">
      <dsp:nvSpPr>
        <dsp:cNvPr id="0" name=""/>
        <dsp:cNvSpPr/>
      </dsp:nvSpPr>
      <dsp:spPr>
        <a:xfrm>
          <a:off x="4199246" y="1386596"/>
          <a:ext cx="290692" cy="290692"/>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1E67332-DCC1-44BB-B9BE-CA716D1C2902}">
      <dsp:nvSpPr>
        <dsp:cNvPr id="0" name=""/>
        <dsp:cNvSpPr/>
      </dsp:nvSpPr>
      <dsp:spPr>
        <a:xfrm>
          <a:off x="2230957" y="0"/>
          <a:ext cx="747494" cy="747494"/>
        </a:xfrm>
        <a:prstGeom prst="ellips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81C99F2-0B08-4664-A5E7-F1496D540643}">
      <dsp:nvSpPr>
        <dsp:cNvPr id="0" name=""/>
        <dsp:cNvSpPr/>
      </dsp:nvSpPr>
      <dsp:spPr>
        <a:xfrm>
          <a:off x="495825" y="2078444"/>
          <a:ext cx="290692" cy="290692"/>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09F11B7-2244-4B7E-BE9A-EEE2A885FBAC}">
      <dsp:nvSpPr>
        <dsp:cNvPr id="0" name=""/>
        <dsp:cNvSpPr/>
      </dsp:nvSpPr>
      <dsp:spPr>
        <a:xfrm>
          <a:off x="793804" y="2915465"/>
          <a:ext cx="456802" cy="456802"/>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39BEF9C-12E1-4B8E-8BBA-CF244936D3A7}">
      <dsp:nvSpPr>
        <dsp:cNvPr id="0" name=""/>
        <dsp:cNvSpPr/>
      </dsp:nvSpPr>
      <dsp:spPr>
        <a:xfrm>
          <a:off x="1350461" y="3187241"/>
          <a:ext cx="664439" cy="664439"/>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AF730A6-B021-48E1-BC19-E8588A281991}">
      <dsp:nvSpPr>
        <dsp:cNvPr id="0" name=""/>
        <dsp:cNvSpPr/>
      </dsp:nvSpPr>
      <dsp:spPr>
        <a:xfrm>
          <a:off x="2205096" y="3299352"/>
          <a:ext cx="290692" cy="290692"/>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88EF243-5DD9-4D93-8341-CF8E9012A54D}">
      <dsp:nvSpPr>
        <dsp:cNvPr id="0" name=""/>
        <dsp:cNvSpPr/>
      </dsp:nvSpPr>
      <dsp:spPr>
        <a:xfrm>
          <a:off x="2408233" y="3469693"/>
          <a:ext cx="456802" cy="456802"/>
        </a:xfrm>
        <a:prstGeom prst="ellips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46004E2-8780-42BC-964E-E1669A2C2216}">
      <dsp:nvSpPr>
        <dsp:cNvPr id="0" name=""/>
        <dsp:cNvSpPr/>
      </dsp:nvSpPr>
      <dsp:spPr>
        <a:xfrm>
          <a:off x="2774853" y="3340049"/>
          <a:ext cx="290692" cy="290692"/>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0370C80-1F02-4CF2-9F1F-D0CA7143A204}">
      <dsp:nvSpPr>
        <dsp:cNvPr id="0" name=""/>
        <dsp:cNvSpPr/>
      </dsp:nvSpPr>
      <dsp:spPr>
        <a:xfrm>
          <a:off x="3208374" y="3146198"/>
          <a:ext cx="664439" cy="664439"/>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B02CB3F-E701-41D9-B797-751A195DE189}">
      <dsp:nvSpPr>
        <dsp:cNvPr id="0" name=""/>
        <dsp:cNvSpPr/>
      </dsp:nvSpPr>
      <dsp:spPr>
        <a:xfrm>
          <a:off x="3915405" y="2969958"/>
          <a:ext cx="456802" cy="456802"/>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B1A7729-142E-4BA6-B048-AE4B287BCE76}">
      <dsp:nvSpPr>
        <dsp:cNvPr id="0" name=""/>
        <dsp:cNvSpPr/>
      </dsp:nvSpPr>
      <dsp:spPr>
        <a:xfrm>
          <a:off x="4493260" y="612678"/>
          <a:ext cx="1341563" cy="2561190"/>
        </a:xfrm>
        <a:prstGeom prst="chevron">
          <a:avLst>
            <a:gd name="adj" fmla="val 6231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3C967775-3866-4AD2-B5AF-ECEC856A9A1B}">
      <dsp:nvSpPr>
        <dsp:cNvPr id="0" name=""/>
        <dsp:cNvSpPr/>
      </dsp:nvSpPr>
      <dsp:spPr>
        <a:xfrm>
          <a:off x="5590903" y="612678"/>
          <a:ext cx="1341563" cy="2561190"/>
        </a:xfrm>
        <a:prstGeom prst="chevron">
          <a:avLst>
            <a:gd name="adj" fmla="val 6231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0AB3274A-E929-4BAD-A291-99009B2BC00F}">
      <dsp:nvSpPr>
        <dsp:cNvPr id="0" name=""/>
        <dsp:cNvSpPr/>
      </dsp:nvSpPr>
      <dsp:spPr>
        <a:xfrm>
          <a:off x="7206877" y="2901"/>
          <a:ext cx="3109987" cy="4172763"/>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rtl="1">
            <a:lnSpc>
              <a:spcPct val="90000"/>
            </a:lnSpc>
            <a:spcBef>
              <a:spcPct val="0"/>
            </a:spcBef>
            <a:spcAft>
              <a:spcPct val="35000"/>
            </a:spcAft>
            <a:buNone/>
          </a:pPr>
          <a:r>
            <a:rPr lang="fa-IR" sz="2000" b="1" kern="1200" dirty="0">
              <a:cs typeface="B Nazanin" panose="00000400000000000000" pitchFamily="2" charset="-78"/>
            </a:rPr>
            <a:t>بهره گیری بنگاه از صرفه‌های یادگیری</a:t>
          </a:r>
        </a:p>
        <a:p>
          <a:pPr marL="0" lvl="0" indent="0" algn="ctr" defTabSz="889000" rtl="1">
            <a:lnSpc>
              <a:spcPct val="90000"/>
            </a:lnSpc>
            <a:spcBef>
              <a:spcPct val="0"/>
            </a:spcBef>
            <a:spcAft>
              <a:spcPct val="35000"/>
            </a:spcAft>
            <a:buNone/>
          </a:pPr>
          <a:r>
            <a:rPr lang="fa-IR" sz="2000" b="1" kern="1200" dirty="0">
              <a:cs typeface="B Nazanin" panose="00000400000000000000" pitchFamily="2" charset="-78"/>
            </a:rPr>
            <a:t>بهره گیری از صرفه های تحقیقاتی </a:t>
          </a:r>
        </a:p>
        <a:p>
          <a:pPr marL="0" lvl="0" indent="0" algn="ctr" defTabSz="889000" rtl="1">
            <a:lnSpc>
              <a:spcPct val="90000"/>
            </a:lnSpc>
            <a:spcBef>
              <a:spcPct val="0"/>
            </a:spcBef>
            <a:spcAft>
              <a:spcPct val="35000"/>
            </a:spcAft>
            <a:buNone/>
          </a:pPr>
          <a:r>
            <a:rPr lang="fa-IR" sz="2000" b="1" kern="1200" dirty="0">
              <a:cs typeface="B Nazanin" panose="00000400000000000000" pitchFamily="2" charset="-78"/>
            </a:rPr>
            <a:t>افزایش ظرفیت مولد بنگاه</a:t>
          </a:r>
          <a:endParaRPr lang="en-US" sz="2000" b="1" kern="1200" dirty="0">
            <a:cs typeface="B Nazanin" panose="00000400000000000000" pitchFamily="2" charset="-78"/>
          </a:endParaRPr>
        </a:p>
      </dsp:txBody>
      <dsp:txXfrm>
        <a:off x="7662324" y="613988"/>
        <a:ext cx="2199093" cy="2950589"/>
      </dsp:txXfrm>
    </dsp:sp>
    <dsp:sp modelId="{13F83FB4-80B4-4C4E-A857-CD007C6CCD8C}">
      <dsp:nvSpPr>
        <dsp:cNvPr id="0" name=""/>
        <dsp:cNvSpPr/>
      </dsp:nvSpPr>
      <dsp:spPr>
        <a:xfrm>
          <a:off x="6932466" y="3947957"/>
          <a:ext cx="3658808" cy="2256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fa-IR" sz="3600" kern="1200" dirty="0">
              <a:cs typeface="B Nazanin" panose="00000400000000000000" pitchFamily="2" charset="-78"/>
            </a:rPr>
            <a:t>محیط نوآورانه</a:t>
          </a:r>
          <a:endParaRPr lang="en-US" sz="3600" kern="1200" dirty="0">
            <a:cs typeface="B Nazanin" panose="00000400000000000000" pitchFamily="2" charset="-78"/>
          </a:endParaRPr>
        </a:p>
      </dsp:txBody>
      <dsp:txXfrm>
        <a:off x="6932466" y="3947957"/>
        <a:ext cx="3658808" cy="225626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82A91-2B8B-4488-8CB8-6F0AB87925AB}">
      <dsp:nvSpPr>
        <dsp:cNvPr id="0" name=""/>
        <dsp:cNvSpPr/>
      </dsp:nvSpPr>
      <dsp:spPr>
        <a:xfrm>
          <a:off x="3964350" y="3079025"/>
          <a:ext cx="2586899" cy="2586899"/>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a-IR" sz="2400" kern="1200"/>
            <a:t>رویکرد تعاملی در توسعه پتانسیل نوآوری در خوشه و شکل گیری خوشه نوآور</a:t>
          </a:r>
          <a:endParaRPr lang="en-US" sz="2400" kern="1200"/>
        </a:p>
      </dsp:txBody>
      <dsp:txXfrm>
        <a:off x="4343193" y="3457868"/>
        <a:ext cx="1829213" cy="1829213"/>
      </dsp:txXfrm>
    </dsp:sp>
    <dsp:sp modelId="{247B1CD1-9AD0-470D-BC7A-C4FAEE126343}">
      <dsp:nvSpPr>
        <dsp:cNvPr id="0" name=""/>
        <dsp:cNvSpPr/>
      </dsp:nvSpPr>
      <dsp:spPr>
        <a:xfrm rot="12900000">
          <a:off x="2302827" y="2627983"/>
          <a:ext cx="1980085" cy="737266"/>
        </a:xfrm>
        <a:prstGeom prst="lef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F4E9F56F-7FF6-4E89-844E-C9A79BF29210}">
      <dsp:nvSpPr>
        <dsp:cNvPr id="0" name=""/>
        <dsp:cNvSpPr/>
      </dsp:nvSpPr>
      <dsp:spPr>
        <a:xfrm>
          <a:off x="1253097" y="1445730"/>
          <a:ext cx="2457554" cy="1966043"/>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1915" tIns="81915" rIns="81915" bIns="81915" numCol="1" spcCol="1270" anchor="ctr" anchorCtr="0">
          <a:noAutofit/>
        </a:bodyPr>
        <a:lstStyle/>
        <a:p>
          <a:pPr marL="0" lvl="0" indent="0" algn="ctr" defTabSz="1911350">
            <a:lnSpc>
              <a:spcPct val="90000"/>
            </a:lnSpc>
            <a:spcBef>
              <a:spcPct val="0"/>
            </a:spcBef>
            <a:spcAft>
              <a:spcPct val="35000"/>
            </a:spcAft>
            <a:buNone/>
          </a:pPr>
          <a:r>
            <a:rPr lang="fa-IR" sz="4300" kern="1200"/>
            <a:t>عوامل سطح شرکت</a:t>
          </a:r>
          <a:endParaRPr lang="en-US" sz="4300" kern="1200"/>
        </a:p>
      </dsp:txBody>
      <dsp:txXfrm>
        <a:off x="1310680" y="1503313"/>
        <a:ext cx="2342388" cy="1850877"/>
      </dsp:txXfrm>
    </dsp:sp>
    <dsp:sp modelId="{E37AA260-E400-4CEF-A30F-681D249AC02C}">
      <dsp:nvSpPr>
        <dsp:cNvPr id="0" name=""/>
        <dsp:cNvSpPr/>
      </dsp:nvSpPr>
      <dsp:spPr>
        <a:xfrm rot="16200000">
          <a:off x="4267757" y="1605106"/>
          <a:ext cx="1980085" cy="737266"/>
        </a:xfrm>
        <a:prstGeom prst="lef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D47FE324-55F8-4316-B137-202D4EE2F5A1}">
      <dsp:nvSpPr>
        <dsp:cNvPr id="0" name=""/>
        <dsp:cNvSpPr/>
      </dsp:nvSpPr>
      <dsp:spPr>
        <a:xfrm>
          <a:off x="4029022" y="675"/>
          <a:ext cx="2457554" cy="1966043"/>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1915" tIns="81915" rIns="81915" bIns="81915" numCol="1" spcCol="1270" anchor="ctr" anchorCtr="0">
          <a:noAutofit/>
        </a:bodyPr>
        <a:lstStyle/>
        <a:p>
          <a:pPr marL="0" lvl="0" indent="0" algn="ctr" defTabSz="1911350">
            <a:lnSpc>
              <a:spcPct val="90000"/>
            </a:lnSpc>
            <a:spcBef>
              <a:spcPct val="0"/>
            </a:spcBef>
            <a:spcAft>
              <a:spcPct val="35000"/>
            </a:spcAft>
            <a:buNone/>
          </a:pPr>
          <a:r>
            <a:rPr lang="fa-IR" sz="4300" kern="1200"/>
            <a:t>عوامل تعاملی</a:t>
          </a:r>
          <a:endParaRPr lang="en-US" sz="4300" kern="1200"/>
        </a:p>
      </dsp:txBody>
      <dsp:txXfrm>
        <a:off x="4086605" y="58258"/>
        <a:ext cx="2342388" cy="1850877"/>
      </dsp:txXfrm>
    </dsp:sp>
    <dsp:sp modelId="{2E75CABB-B8A1-4A8D-B463-3C5BF077BA30}">
      <dsp:nvSpPr>
        <dsp:cNvPr id="0" name=""/>
        <dsp:cNvSpPr/>
      </dsp:nvSpPr>
      <dsp:spPr>
        <a:xfrm rot="19500000">
          <a:off x="6232686" y="2627983"/>
          <a:ext cx="1980085" cy="737266"/>
        </a:xfrm>
        <a:prstGeom prst="lef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160EBB56-D74B-44FD-9936-1EE9709DE2B3}">
      <dsp:nvSpPr>
        <dsp:cNvPr id="0" name=""/>
        <dsp:cNvSpPr/>
      </dsp:nvSpPr>
      <dsp:spPr>
        <a:xfrm>
          <a:off x="6804947" y="1445730"/>
          <a:ext cx="2457554" cy="1966043"/>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1915" tIns="81915" rIns="81915" bIns="81915" numCol="1" spcCol="1270" anchor="ctr" anchorCtr="0">
          <a:noAutofit/>
        </a:bodyPr>
        <a:lstStyle/>
        <a:p>
          <a:pPr marL="0" lvl="0" indent="0" algn="ctr" defTabSz="1911350">
            <a:lnSpc>
              <a:spcPct val="90000"/>
            </a:lnSpc>
            <a:spcBef>
              <a:spcPct val="0"/>
            </a:spcBef>
            <a:spcAft>
              <a:spcPct val="35000"/>
            </a:spcAft>
            <a:buNone/>
          </a:pPr>
          <a:r>
            <a:rPr lang="fa-IR" sz="4300" kern="1200"/>
            <a:t>عوامل سطح خوشه </a:t>
          </a:r>
          <a:endParaRPr lang="en-US" sz="4300" kern="1200"/>
        </a:p>
      </dsp:txBody>
      <dsp:txXfrm>
        <a:off x="6862530" y="1503313"/>
        <a:ext cx="2342388" cy="185087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70CED7-42EE-46E0-90F0-C8B5FF39E3D9}">
      <dsp:nvSpPr>
        <dsp:cNvPr id="0" name=""/>
        <dsp:cNvSpPr/>
      </dsp:nvSpPr>
      <dsp:spPr>
        <a:xfrm>
          <a:off x="0" y="154660"/>
          <a:ext cx="10515600" cy="1084527"/>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fa-IR" sz="5000" kern="1200" dirty="0"/>
            <a:t>معیارهای موثر بر افزایش عملکرد نوآوری</a:t>
          </a:r>
          <a:endParaRPr lang="en-US" sz="5000" kern="1200" dirty="0"/>
        </a:p>
      </dsp:txBody>
      <dsp:txXfrm>
        <a:off x="0" y="154660"/>
        <a:ext cx="10515600" cy="1084527"/>
      </dsp:txXfrm>
    </dsp:sp>
    <dsp:sp modelId="{A68373DD-BF54-4260-875B-FB47EDF2D0FC}">
      <dsp:nvSpPr>
        <dsp:cNvPr id="0" name=""/>
        <dsp:cNvSpPr/>
      </dsp:nvSpPr>
      <dsp:spPr>
        <a:xfrm>
          <a:off x="5134" y="1217936"/>
          <a:ext cx="3501776" cy="4131503"/>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a-IR" sz="1900" kern="1200" dirty="0"/>
            <a:t>معیارهای تعاملی:</a:t>
          </a:r>
        </a:p>
        <a:p>
          <a:pPr marL="0" lvl="0" indent="0" algn="ctr" defTabSz="844550">
            <a:lnSpc>
              <a:spcPct val="90000"/>
            </a:lnSpc>
            <a:spcBef>
              <a:spcPct val="0"/>
            </a:spcBef>
            <a:spcAft>
              <a:spcPct val="35000"/>
            </a:spcAft>
            <a:buNone/>
          </a:pPr>
          <a:r>
            <a:rPr lang="fa-IR" sz="1900" kern="1200" dirty="0"/>
            <a:t>اندازه بنگاه</a:t>
          </a:r>
        </a:p>
        <a:p>
          <a:pPr marL="0" lvl="0" indent="0" algn="ctr" defTabSz="844550">
            <a:lnSpc>
              <a:spcPct val="90000"/>
            </a:lnSpc>
            <a:spcBef>
              <a:spcPct val="0"/>
            </a:spcBef>
            <a:spcAft>
              <a:spcPct val="35000"/>
            </a:spcAft>
            <a:buNone/>
          </a:pPr>
          <a:r>
            <a:rPr lang="fa-IR" sz="1900" kern="1200" dirty="0"/>
            <a:t> زمان حضور بنگاه در خوشه</a:t>
          </a:r>
        </a:p>
        <a:p>
          <a:pPr marL="0" lvl="0" indent="0" algn="ctr" defTabSz="844550">
            <a:lnSpc>
              <a:spcPct val="90000"/>
            </a:lnSpc>
            <a:spcBef>
              <a:spcPct val="0"/>
            </a:spcBef>
            <a:spcAft>
              <a:spcPct val="35000"/>
            </a:spcAft>
            <a:buNone/>
          </a:pPr>
          <a:r>
            <a:rPr lang="fa-IR" sz="1900" kern="1200" dirty="0"/>
            <a:t>عمق</a:t>
          </a:r>
        </a:p>
        <a:p>
          <a:pPr marL="0" lvl="0" indent="0" algn="ctr" defTabSz="844550">
            <a:lnSpc>
              <a:spcPct val="90000"/>
            </a:lnSpc>
            <a:spcBef>
              <a:spcPct val="0"/>
            </a:spcBef>
            <a:spcAft>
              <a:spcPct val="35000"/>
            </a:spcAft>
            <a:buNone/>
          </a:pPr>
          <a:r>
            <a:rPr lang="fa-IR" sz="1900" kern="1200" dirty="0"/>
            <a:t>وسعت </a:t>
          </a:r>
        </a:p>
        <a:p>
          <a:pPr marL="0" lvl="0" indent="0" algn="ctr" defTabSz="844550">
            <a:lnSpc>
              <a:spcPct val="90000"/>
            </a:lnSpc>
            <a:spcBef>
              <a:spcPct val="0"/>
            </a:spcBef>
            <a:spcAft>
              <a:spcPct val="35000"/>
            </a:spcAft>
            <a:buNone/>
          </a:pPr>
          <a:r>
            <a:rPr lang="fa-IR" sz="1900" kern="1200" dirty="0"/>
            <a:t>میزان تخصصی شدن</a:t>
          </a:r>
        </a:p>
        <a:p>
          <a:pPr marL="0" lvl="0" indent="0" algn="ctr" defTabSz="844550">
            <a:lnSpc>
              <a:spcPct val="90000"/>
            </a:lnSpc>
            <a:spcBef>
              <a:spcPct val="0"/>
            </a:spcBef>
            <a:spcAft>
              <a:spcPct val="35000"/>
            </a:spcAft>
            <a:buNone/>
          </a:pPr>
          <a:endParaRPr lang="en-US" sz="1900" kern="1200" dirty="0"/>
        </a:p>
      </dsp:txBody>
      <dsp:txXfrm>
        <a:off x="5134" y="1217936"/>
        <a:ext cx="3501776" cy="4131503"/>
      </dsp:txXfrm>
    </dsp:sp>
    <dsp:sp modelId="{A85803AF-8C6C-4861-B553-73D95D6FA8A1}">
      <dsp:nvSpPr>
        <dsp:cNvPr id="0" name=""/>
        <dsp:cNvSpPr/>
      </dsp:nvSpPr>
      <dsp:spPr>
        <a:xfrm>
          <a:off x="3506911" y="1249822"/>
          <a:ext cx="3501776" cy="4174030"/>
        </a:xfrm>
        <a:prstGeom prst="rect">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a-IR" sz="1900" kern="1200" dirty="0"/>
            <a:t>معیارهای سطح خوشه:</a:t>
          </a:r>
        </a:p>
        <a:p>
          <a:pPr marL="0" lvl="0" indent="0" algn="ctr" defTabSz="844550">
            <a:lnSpc>
              <a:spcPct val="90000"/>
            </a:lnSpc>
            <a:spcBef>
              <a:spcPct val="0"/>
            </a:spcBef>
            <a:spcAft>
              <a:spcPct val="35000"/>
            </a:spcAft>
            <a:buNone/>
          </a:pPr>
          <a:r>
            <a:rPr lang="fa-IR" sz="1900" kern="1200" dirty="0"/>
            <a:t>سطح تخصصی شدن</a:t>
          </a:r>
        </a:p>
        <a:p>
          <a:pPr marL="0" lvl="0" indent="0" algn="ctr" defTabSz="844550">
            <a:lnSpc>
              <a:spcPct val="90000"/>
            </a:lnSpc>
            <a:spcBef>
              <a:spcPct val="0"/>
            </a:spcBef>
            <a:spcAft>
              <a:spcPct val="35000"/>
            </a:spcAft>
            <a:buNone/>
          </a:pPr>
          <a:r>
            <a:rPr lang="fa-IR" sz="1900" kern="1200" dirty="0"/>
            <a:t>عمق خوشه</a:t>
          </a:r>
        </a:p>
        <a:p>
          <a:pPr marL="0" lvl="0" indent="0" algn="ctr" defTabSz="844550">
            <a:lnSpc>
              <a:spcPct val="90000"/>
            </a:lnSpc>
            <a:spcBef>
              <a:spcPct val="0"/>
            </a:spcBef>
            <a:spcAft>
              <a:spcPct val="35000"/>
            </a:spcAft>
            <a:buNone/>
          </a:pPr>
          <a:r>
            <a:rPr lang="fa-IR" sz="1900" kern="1200" dirty="0"/>
            <a:t>وسعت خوشه</a:t>
          </a:r>
          <a:endParaRPr lang="en-US" sz="1900" kern="1200" dirty="0"/>
        </a:p>
      </dsp:txBody>
      <dsp:txXfrm>
        <a:off x="3506911" y="1249822"/>
        <a:ext cx="3501776" cy="4174030"/>
      </dsp:txXfrm>
    </dsp:sp>
    <dsp:sp modelId="{DF551D61-4015-423E-9458-225BA42A5854}">
      <dsp:nvSpPr>
        <dsp:cNvPr id="0" name=""/>
        <dsp:cNvSpPr/>
      </dsp:nvSpPr>
      <dsp:spPr>
        <a:xfrm>
          <a:off x="7008688" y="1249822"/>
          <a:ext cx="3501776" cy="4088977"/>
        </a:xfrm>
        <a:prstGeom prst="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a-IR" sz="1900" kern="1200" dirty="0"/>
            <a:t>معیارهای سطح بنگاه:</a:t>
          </a:r>
        </a:p>
        <a:p>
          <a:pPr marL="0" lvl="0" indent="0" algn="ctr" defTabSz="844550">
            <a:lnSpc>
              <a:spcPct val="90000"/>
            </a:lnSpc>
            <a:spcBef>
              <a:spcPct val="0"/>
            </a:spcBef>
            <a:spcAft>
              <a:spcPct val="35000"/>
            </a:spcAft>
            <a:buNone/>
          </a:pPr>
          <a:r>
            <a:rPr lang="fa-IR" sz="1900" kern="1200" dirty="0"/>
            <a:t>اندازه</a:t>
          </a:r>
        </a:p>
        <a:p>
          <a:pPr marL="0" lvl="0" indent="0" algn="ctr" defTabSz="844550">
            <a:lnSpc>
              <a:spcPct val="90000"/>
            </a:lnSpc>
            <a:spcBef>
              <a:spcPct val="0"/>
            </a:spcBef>
            <a:spcAft>
              <a:spcPct val="35000"/>
            </a:spcAft>
            <a:buNone/>
          </a:pPr>
          <a:r>
            <a:rPr lang="fa-IR" sz="1900" kern="1200" dirty="0"/>
            <a:t>موقعیت شرکت در بخش بازار</a:t>
          </a:r>
        </a:p>
        <a:p>
          <a:pPr marL="0" lvl="0" indent="0" algn="ctr" defTabSz="844550">
            <a:lnSpc>
              <a:spcPct val="90000"/>
            </a:lnSpc>
            <a:spcBef>
              <a:spcPct val="0"/>
            </a:spcBef>
            <a:spcAft>
              <a:spcPct val="35000"/>
            </a:spcAft>
            <a:buNone/>
          </a:pPr>
          <a:r>
            <a:rPr lang="fa-IR" sz="1900" kern="1200" dirty="0"/>
            <a:t>تمایز محصولات</a:t>
          </a:r>
        </a:p>
        <a:p>
          <a:pPr marL="0" lvl="0" indent="0" algn="ctr" defTabSz="844550">
            <a:lnSpc>
              <a:spcPct val="90000"/>
            </a:lnSpc>
            <a:spcBef>
              <a:spcPct val="0"/>
            </a:spcBef>
            <a:spcAft>
              <a:spcPct val="35000"/>
            </a:spcAft>
            <a:buNone/>
          </a:pPr>
          <a:r>
            <a:rPr lang="fa-IR" sz="1900" kern="1200" dirty="0"/>
            <a:t>ادغام عمودی</a:t>
          </a:r>
        </a:p>
        <a:p>
          <a:pPr marL="0" lvl="0" indent="0" algn="ctr" defTabSz="844550">
            <a:lnSpc>
              <a:spcPct val="90000"/>
            </a:lnSpc>
            <a:spcBef>
              <a:spcPct val="0"/>
            </a:spcBef>
            <a:spcAft>
              <a:spcPct val="35000"/>
            </a:spcAft>
            <a:buNone/>
          </a:pPr>
          <a:r>
            <a:rPr lang="fa-IR" sz="1900" kern="1200" dirty="0"/>
            <a:t>تخصصی شدن</a:t>
          </a:r>
        </a:p>
        <a:p>
          <a:pPr marL="0" lvl="0" indent="0" algn="ctr" defTabSz="844550">
            <a:lnSpc>
              <a:spcPct val="90000"/>
            </a:lnSpc>
            <a:spcBef>
              <a:spcPct val="0"/>
            </a:spcBef>
            <a:spcAft>
              <a:spcPct val="35000"/>
            </a:spcAft>
            <a:buNone/>
          </a:pPr>
          <a:r>
            <a:rPr lang="fa-IR" sz="1900" kern="1200" dirty="0"/>
            <a:t>انعطاف پذیری</a:t>
          </a:r>
        </a:p>
        <a:p>
          <a:pPr marL="0" lvl="0" indent="0" algn="ctr" defTabSz="844550">
            <a:lnSpc>
              <a:spcPct val="90000"/>
            </a:lnSpc>
            <a:spcBef>
              <a:spcPct val="0"/>
            </a:spcBef>
            <a:spcAft>
              <a:spcPct val="35000"/>
            </a:spcAft>
            <a:buNone/>
          </a:pPr>
          <a:r>
            <a:rPr lang="fa-IR" sz="1900" kern="1200" dirty="0"/>
            <a:t>ظرفیت جذب</a:t>
          </a:r>
        </a:p>
        <a:p>
          <a:pPr marL="0" lvl="0" indent="0" algn="ctr" defTabSz="844550">
            <a:lnSpc>
              <a:spcPct val="90000"/>
            </a:lnSpc>
            <a:spcBef>
              <a:spcPct val="0"/>
            </a:spcBef>
            <a:spcAft>
              <a:spcPct val="35000"/>
            </a:spcAft>
            <a:buNone/>
          </a:pPr>
          <a:r>
            <a:rPr lang="fa-IR" sz="1900" kern="1200" dirty="0"/>
            <a:t>توان تعاملی با بنگاه ها و نهادهای پشتیبان</a:t>
          </a:r>
        </a:p>
        <a:p>
          <a:pPr marL="0" lvl="0" indent="0" algn="ctr" defTabSz="844550">
            <a:lnSpc>
              <a:spcPct val="90000"/>
            </a:lnSpc>
            <a:spcBef>
              <a:spcPct val="0"/>
            </a:spcBef>
            <a:spcAft>
              <a:spcPct val="35000"/>
            </a:spcAft>
            <a:buNone/>
          </a:pPr>
          <a:r>
            <a:rPr lang="fa-IR" sz="1900" kern="1200" dirty="0"/>
            <a:t>توان تحقیق و توسعه</a:t>
          </a:r>
        </a:p>
        <a:p>
          <a:pPr marL="0" lvl="0" indent="0" algn="ctr" defTabSz="844550">
            <a:lnSpc>
              <a:spcPct val="90000"/>
            </a:lnSpc>
            <a:spcBef>
              <a:spcPct val="0"/>
            </a:spcBef>
            <a:spcAft>
              <a:spcPct val="35000"/>
            </a:spcAft>
            <a:buNone/>
          </a:pPr>
          <a:r>
            <a:rPr lang="fa-IR" sz="1900" kern="1200" dirty="0"/>
            <a:t>سرمایه انسانی </a:t>
          </a:r>
          <a:endParaRPr lang="en-US" sz="1900" kern="1200" dirty="0"/>
        </a:p>
      </dsp:txBody>
      <dsp:txXfrm>
        <a:off x="7008688" y="1249822"/>
        <a:ext cx="3501776" cy="4088977"/>
      </dsp:txXfrm>
    </dsp:sp>
    <dsp:sp modelId="{946E5F63-FA58-48DA-A4F7-A34C252BF278}">
      <dsp:nvSpPr>
        <dsp:cNvPr id="0" name=""/>
        <dsp:cNvSpPr/>
      </dsp:nvSpPr>
      <dsp:spPr>
        <a:xfrm>
          <a:off x="0" y="5125166"/>
          <a:ext cx="10515600" cy="397406"/>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DDA9D-BB66-4C0A-9DB7-3FC7A16930E0}">
      <dsp:nvSpPr>
        <dsp:cNvPr id="0" name=""/>
        <dsp:cNvSpPr/>
      </dsp:nvSpPr>
      <dsp:spPr>
        <a:xfrm>
          <a:off x="3004459" y="674809"/>
          <a:ext cx="4506680" cy="4506680"/>
        </a:xfrm>
        <a:prstGeom prst="blockArc">
          <a:avLst>
            <a:gd name="adj1" fmla="val 11880000"/>
            <a:gd name="adj2" fmla="val 16200000"/>
            <a:gd name="adj3" fmla="val 4640"/>
          </a:avLst>
        </a:prstGeom>
        <a:solidFill>
          <a:schemeClr val="accent2">
            <a:hueOff val="-1455363"/>
            <a:satOff val="-83928"/>
            <a:lumOff val="8628"/>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02E0BA1-261D-4FAB-A1D0-9352A85BE6C3}">
      <dsp:nvSpPr>
        <dsp:cNvPr id="0" name=""/>
        <dsp:cNvSpPr/>
      </dsp:nvSpPr>
      <dsp:spPr>
        <a:xfrm>
          <a:off x="3004459" y="674809"/>
          <a:ext cx="4506680" cy="4506680"/>
        </a:xfrm>
        <a:prstGeom prst="blockArc">
          <a:avLst>
            <a:gd name="adj1" fmla="val 7560000"/>
            <a:gd name="adj2" fmla="val 11880000"/>
            <a:gd name="adj3" fmla="val 4640"/>
          </a:avLst>
        </a:prstGeom>
        <a:solidFill>
          <a:schemeClr val="accent2">
            <a:hueOff val="-1091522"/>
            <a:satOff val="-62946"/>
            <a:lumOff val="6471"/>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E8EA2E1-E940-4B37-8243-4CEBC616B850}">
      <dsp:nvSpPr>
        <dsp:cNvPr id="0" name=""/>
        <dsp:cNvSpPr/>
      </dsp:nvSpPr>
      <dsp:spPr>
        <a:xfrm>
          <a:off x="3004459" y="674809"/>
          <a:ext cx="4506680" cy="4506680"/>
        </a:xfrm>
        <a:prstGeom prst="blockArc">
          <a:avLst>
            <a:gd name="adj1" fmla="val 3240000"/>
            <a:gd name="adj2" fmla="val 7560000"/>
            <a:gd name="adj3" fmla="val 4640"/>
          </a:avLst>
        </a:prstGeom>
        <a:solidFill>
          <a:schemeClr val="accent2">
            <a:hueOff val="-727682"/>
            <a:satOff val="-41964"/>
            <a:lumOff val="4314"/>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69A627F-B789-4A4D-8ACF-DE24777C87D2}">
      <dsp:nvSpPr>
        <dsp:cNvPr id="0" name=""/>
        <dsp:cNvSpPr/>
      </dsp:nvSpPr>
      <dsp:spPr>
        <a:xfrm>
          <a:off x="3004459" y="674809"/>
          <a:ext cx="4506680" cy="4506680"/>
        </a:xfrm>
        <a:prstGeom prst="blockArc">
          <a:avLst>
            <a:gd name="adj1" fmla="val 20520000"/>
            <a:gd name="adj2" fmla="val 3240000"/>
            <a:gd name="adj3" fmla="val 4640"/>
          </a:avLst>
        </a:prstGeom>
        <a:solidFill>
          <a:schemeClr val="accent2">
            <a:hueOff val="-363841"/>
            <a:satOff val="-20982"/>
            <a:lumOff val="2157"/>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B85DFE2-717F-4347-BCA8-5236102F8B30}">
      <dsp:nvSpPr>
        <dsp:cNvPr id="0" name=""/>
        <dsp:cNvSpPr/>
      </dsp:nvSpPr>
      <dsp:spPr>
        <a:xfrm>
          <a:off x="3004459" y="674809"/>
          <a:ext cx="4506680" cy="4506680"/>
        </a:xfrm>
        <a:prstGeom prst="blockArc">
          <a:avLst>
            <a:gd name="adj1" fmla="val 16200000"/>
            <a:gd name="adj2" fmla="val 20520000"/>
            <a:gd name="adj3" fmla="val 4640"/>
          </a:avLst>
        </a:prstGeom>
        <a:solidFill>
          <a:schemeClr val="accent2">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CF64BD5-4236-43AB-A0C8-5D852D47D722}">
      <dsp:nvSpPr>
        <dsp:cNvPr id="0" name=""/>
        <dsp:cNvSpPr/>
      </dsp:nvSpPr>
      <dsp:spPr>
        <a:xfrm>
          <a:off x="4220616" y="1890966"/>
          <a:ext cx="2074366" cy="207436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fa-IR" sz="3200" kern="1200"/>
            <a:t>حالتهای شکست در خوشه ها</a:t>
          </a:r>
          <a:endParaRPr lang="en-US" sz="3200" kern="1200"/>
        </a:p>
      </dsp:txBody>
      <dsp:txXfrm>
        <a:off x="4524400" y="2194750"/>
        <a:ext cx="1466798" cy="1466798"/>
      </dsp:txXfrm>
    </dsp:sp>
    <dsp:sp modelId="{CF5C5424-F3E3-490E-9CBC-DAF6B5172049}">
      <dsp:nvSpPr>
        <dsp:cNvPr id="0" name=""/>
        <dsp:cNvSpPr/>
      </dsp:nvSpPr>
      <dsp:spPr>
        <a:xfrm>
          <a:off x="4531771" y="1055"/>
          <a:ext cx="1452056" cy="145205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a-IR" sz="1800" kern="1200"/>
            <a:t>کاهش تقاضا برای محصولات یک خوشه</a:t>
          </a:r>
          <a:endParaRPr lang="en-US" sz="1800" kern="1200"/>
        </a:p>
      </dsp:txBody>
      <dsp:txXfrm>
        <a:off x="4744420" y="213704"/>
        <a:ext cx="1026758" cy="1026758"/>
      </dsp:txXfrm>
    </dsp:sp>
    <dsp:sp modelId="{9F3A23C6-1C92-4DB0-92CA-75F4ED22BBBB}">
      <dsp:nvSpPr>
        <dsp:cNvPr id="0" name=""/>
        <dsp:cNvSpPr/>
      </dsp:nvSpPr>
      <dsp:spPr>
        <a:xfrm>
          <a:off x="6625110" y="1521954"/>
          <a:ext cx="1452056" cy="1452056"/>
        </a:xfrm>
        <a:prstGeom prst="ellipse">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a-IR" sz="1800" kern="1200"/>
            <a:t>منسوخ شدگی سازمانی</a:t>
          </a:r>
          <a:endParaRPr lang="en-US" sz="1800" kern="1200"/>
        </a:p>
      </dsp:txBody>
      <dsp:txXfrm>
        <a:off x="6837759" y="1734603"/>
        <a:ext cx="1026758" cy="1026758"/>
      </dsp:txXfrm>
    </dsp:sp>
    <dsp:sp modelId="{E762AF5E-519D-4E4A-8507-582066999F1E}">
      <dsp:nvSpPr>
        <dsp:cNvPr id="0" name=""/>
        <dsp:cNvSpPr/>
      </dsp:nvSpPr>
      <dsp:spPr>
        <a:xfrm>
          <a:off x="5825525" y="3982821"/>
          <a:ext cx="1452056" cy="1452056"/>
        </a:xfrm>
        <a:prstGeom prst="ellips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a-IR" sz="1800" kern="1200"/>
            <a:t>از دست دادن توانایی هماهنگی فعالیت ها</a:t>
          </a:r>
          <a:endParaRPr lang="en-US" sz="1800" kern="1200"/>
        </a:p>
      </dsp:txBody>
      <dsp:txXfrm>
        <a:off x="6038174" y="4195470"/>
        <a:ext cx="1026758" cy="1026758"/>
      </dsp:txXfrm>
    </dsp:sp>
    <dsp:sp modelId="{8B1A44DC-2CD9-4011-899F-D2B3DDCDB222}">
      <dsp:nvSpPr>
        <dsp:cNvPr id="0" name=""/>
        <dsp:cNvSpPr/>
      </dsp:nvSpPr>
      <dsp:spPr>
        <a:xfrm>
          <a:off x="3238017" y="3982821"/>
          <a:ext cx="1452056" cy="1452056"/>
        </a:xfrm>
        <a:prstGeom prst="ellipse">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a-IR" sz="1800" kern="1200"/>
            <a:t>رقابت از سوی خوشه های مشابه</a:t>
          </a:r>
          <a:endParaRPr lang="en-US" sz="1800" kern="1200"/>
        </a:p>
      </dsp:txBody>
      <dsp:txXfrm>
        <a:off x="3450666" y="4195470"/>
        <a:ext cx="1026758" cy="1026758"/>
      </dsp:txXfrm>
    </dsp:sp>
    <dsp:sp modelId="{3AB60F54-F37C-4E0D-AD48-0CED8503B3EC}">
      <dsp:nvSpPr>
        <dsp:cNvPr id="0" name=""/>
        <dsp:cNvSpPr/>
      </dsp:nvSpPr>
      <dsp:spPr>
        <a:xfrm>
          <a:off x="2438433" y="1521954"/>
          <a:ext cx="1452056" cy="1452056"/>
        </a:xfrm>
        <a:prstGeom prst="ellips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a-IR" sz="1800" kern="1200"/>
            <a:t>از دست دادن پویایی درونی</a:t>
          </a:r>
          <a:endParaRPr lang="en-US" sz="1800" kern="1200"/>
        </a:p>
      </dsp:txBody>
      <dsp:txXfrm>
        <a:off x="2651082" y="1734603"/>
        <a:ext cx="1026758" cy="102675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EBBEE-31EF-4643-B4C5-90D89D1B8268}">
      <dsp:nvSpPr>
        <dsp:cNvPr id="0" name=""/>
        <dsp:cNvSpPr/>
      </dsp:nvSpPr>
      <dsp:spPr>
        <a:xfrm rot="16200000">
          <a:off x="1286677" y="-1286677"/>
          <a:ext cx="2684444" cy="5257800"/>
        </a:xfrm>
        <a:prstGeom prst="round1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fa-IR" sz="3400" kern="1200" dirty="0">
              <a:cs typeface="0 Nazanin Bold" panose="00000700000000000000" pitchFamily="2" charset="-78"/>
            </a:rPr>
            <a:t>نقش موثر نهادهای عمومی و سیاست گذار در تسهیل، راهبری و موفقیت خوشه های صنعتی</a:t>
          </a:r>
          <a:endParaRPr lang="en-US" sz="3400" kern="1200" dirty="0">
            <a:cs typeface="0 Nazanin Bold" panose="00000700000000000000" pitchFamily="2" charset="-78"/>
          </a:endParaRPr>
        </a:p>
      </dsp:txBody>
      <dsp:txXfrm rot="5400000">
        <a:off x="0" y="0"/>
        <a:ext cx="5257800" cy="2013333"/>
      </dsp:txXfrm>
    </dsp:sp>
    <dsp:sp modelId="{458E4EEE-7CBF-4388-B1A5-1FF76B56AE7B}">
      <dsp:nvSpPr>
        <dsp:cNvPr id="0" name=""/>
        <dsp:cNvSpPr/>
      </dsp:nvSpPr>
      <dsp:spPr>
        <a:xfrm>
          <a:off x="5257800" y="0"/>
          <a:ext cx="5257800" cy="2684444"/>
        </a:xfrm>
        <a:prstGeom prst="round1Rect">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fa-IR" sz="3400" kern="1200" dirty="0">
              <a:cs typeface="0 Nazanin Bold" panose="00000700000000000000" pitchFamily="2" charset="-78"/>
            </a:rPr>
            <a:t>منافع متعدد شرکت های کوچک و متوسط از حضور در خوشه های صنعتی</a:t>
          </a:r>
          <a:endParaRPr lang="en-US" sz="3400" kern="1200" dirty="0">
            <a:cs typeface="0 Nazanin Bold" panose="00000700000000000000" pitchFamily="2" charset="-78"/>
          </a:endParaRPr>
        </a:p>
      </dsp:txBody>
      <dsp:txXfrm>
        <a:off x="5257800" y="0"/>
        <a:ext cx="5257800" cy="2013333"/>
      </dsp:txXfrm>
    </dsp:sp>
    <dsp:sp modelId="{02C8591F-4A71-49A2-A0D1-F5403717A42F}">
      <dsp:nvSpPr>
        <dsp:cNvPr id="0" name=""/>
        <dsp:cNvSpPr/>
      </dsp:nvSpPr>
      <dsp:spPr>
        <a:xfrm rot="10800000">
          <a:off x="0" y="2684444"/>
          <a:ext cx="5257800" cy="2684444"/>
        </a:xfrm>
        <a:prstGeom prst="round1Rect">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fa-IR" sz="3400" kern="1200" dirty="0">
              <a:cs typeface="0 Nazanin Bold" panose="00000700000000000000" pitchFamily="2" charset="-78"/>
            </a:rPr>
            <a:t>رشد و توسعه اقتصادی و اجتماعی مناطق استقرار خوشه ها</a:t>
          </a:r>
          <a:endParaRPr lang="en-US" sz="3400" kern="1200" dirty="0">
            <a:cs typeface="0 Nazanin Bold" panose="00000700000000000000" pitchFamily="2" charset="-78"/>
          </a:endParaRPr>
        </a:p>
      </dsp:txBody>
      <dsp:txXfrm rot="10800000">
        <a:off x="0" y="3355555"/>
        <a:ext cx="5257800" cy="2013333"/>
      </dsp:txXfrm>
    </dsp:sp>
    <dsp:sp modelId="{180C84FB-66AC-4562-BD63-5C31E7ECC444}">
      <dsp:nvSpPr>
        <dsp:cNvPr id="0" name=""/>
        <dsp:cNvSpPr/>
      </dsp:nvSpPr>
      <dsp:spPr>
        <a:xfrm rot="5400000">
          <a:off x="6544477" y="1397766"/>
          <a:ext cx="2684444" cy="5257800"/>
        </a:xfrm>
        <a:prstGeom prst="round1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fa-IR" sz="3400" kern="1200" dirty="0">
              <a:cs typeface="0 Nazanin Bold" panose="00000700000000000000" pitchFamily="2" charset="-78"/>
            </a:rPr>
            <a:t>آسیب پذیری بنگاه های کوچک و متوسط در برابر شکست های بازار و تغییرات اقتصاد کلان</a:t>
          </a:r>
          <a:endParaRPr lang="en-US" sz="3400" kern="1200" dirty="0">
            <a:cs typeface="0 Nazanin Bold" panose="00000700000000000000" pitchFamily="2" charset="-78"/>
          </a:endParaRPr>
        </a:p>
      </dsp:txBody>
      <dsp:txXfrm rot="-5400000">
        <a:off x="5257800" y="3355555"/>
        <a:ext cx="5257800" cy="2013333"/>
      </dsp:txXfrm>
    </dsp:sp>
    <dsp:sp modelId="{53FE476E-6FF5-4E37-91EA-3F64FE6A8F78}">
      <dsp:nvSpPr>
        <dsp:cNvPr id="0" name=""/>
        <dsp:cNvSpPr/>
      </dsp:nvSpPr>
      <dsp:spPr>
        <a:xfrm>
          <a:off x="3680460" y="2013333"/>
          <a:ext cx="3154680" cy="1342222"/>
        </a:xfrm>
        <a:prstGeom prst="roundRect">
          <a:avLst/>
        </a:prstGeom>
        <a:gradFill rotWithShape="0">
          <a:gsLst>
            <a:gs pos="0">
              <a:schemeClr val="accent4">
                <a:tint val="40000"/>
                <a:hueOff val="0"/>
                <a:satOff val="0"/>
                <a:lumOff val="0"/>
                <a:alphaOff val="0"/>
                <a:lumMod val="110000"/>
                <a:satMod val="105000"/>
                <a:tint val="67000"/>
              </a:schemeClr>
            </a:gs>
            <a:gs pos="50000">
              <a:schemeClr val="accent4">
                <a:tint val="40000"/>
                <a:hueOff val="0"/>
                <a:satOff val="0"/>
                <a:lumOff val="0"/>
                <a:alphaOff val="0"/>
                <a:lumMod val="105000"/>
                <a:satMod val="103000"/>
                <a:tint val="73000"/>
              </a:schemeClr>
            </a:gs>
            <a:gs pos="100000">
              <a:schemeClr val="accent4">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fa-IR" sz="3400" kern="1200" dirty="0">
              <a:cs typeface="0 Nazanin Bold" panose="00000700000000000000" pitchFamily="2" charset="-78"/>
            </a:rPr>
            <a:t>اهمیت تدوین سیاست خوشه ای</a:t>
          </a:r>
          <a:endParaRPr lang="en-US" sz="3400" kern="1200" dirty="0">
            <a:cs typeface="0 Nazanin Bold" panose="00000700000000000000" pitchFamily="2" charset="-78"/>
          </a:endParaRPr>
        </a:p>
      </dsp:txBody>
      <dsp:txXfrm>
        <a:off x="3745982" y="2078855"/>
        <a:ext cx="3023636" cy="121117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0A7D2-20E5-4E73-A02A-0EDF91750308}">
      <dsp:nvSpPr>
        <dsp:cNvPr id="0" name=""/>
        <dsp:cNvSpPr/>
      </dsp:nvSpPr>
      <dsp:spPr>
        <a:xfrm>
          <a:off x="10206276" y="515526"/>
          <a:ext cx="250271" cy="463198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154D37-54BD-4081-A308-CCE1DD970443}">
      <dsp:nvSpPr>
        <dsp:cNvPr id="0" name=""/>
        <dsp:cNvSpPr/>
      </dsp:nvSpPr>
      <dsp:spPr>
        <a:xfrm>
          <a:off x="191218" y="515526"/>
          <a:ext cx="6509156" cy="4631988"/>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C02C11-CA28-4DC9-9FBB-B7392832D248}">
      <dsp:nvSpPr>
        <dsp:cNvPr id="0" name=""/>
        <dsp:cNvSpPr/>
      </dsp:nvSpPr>
      <dsp:spPr>
        <a:xfrm>
          <a:off x="59052" y="370228"/>
          <a:ext cx="6022674" cy="3562036"/>
        </a:xfrm>
        <a:prstGeom prst="rect">
          <a:avLst/>
        </a:prstGeom>
        <a:blipFill rotWithShape="1">
          <a:blip xmlns:r="http://schemas.openxmlformats.org/officeDocument/2006/relationships" r:embed="rId1"/>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53B761-05B0-42B4-A5A2-A4A3AFF46901}">
      <dsp:nvSpPr>
        <dsp:cNvPr id="0" name=""/>
        <dsp:cNvSpPr/>
      </dsp:nvSpPr>
      <dsp:spPr>
        <a:xfrm>
          <a:off x="445696" y="4343531"/>
          <a:ext cx="6004407" cy="549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0" tIns="95250" rIns="254000" bIns="95250" numCol="1" spcCol="1270" anchor="ctr" anchorCtr="0">
          <a:noAutofit/>
        </a:bodyPr>
        <a:lstStyle/>
        <a:p>
          <a:pPr marL="0" lvl="0" indent="0" algn="ctr" defTabSz="1111250" rtl="1">
            <a:lnSpc>
              <a:spcPct val="90000"/>
            </a:lnSpc>
            <a:spcBef>
              <a:spcPct val="0"/>
            </a:spcBef>
            <a:spcAft>
              <a:spcPct val="35000"/>
            </a:spcAft>
            <a:buNone/>
          </a:pPr>
          <a:r>
            <a:rPr lang="fa-IR" sz="2500" b="1" kern="1200" dirty="0"/>
            <a:t>سیاست گذاری خوشه های صنعتی</a:t>
          </a:r>
          <a:endParaRPr lang="en-US" sz="2500" b="1" kern="1200" dirty="0"/>
        </a:p>
      </dsp:txBody>
      <dsp:txXfrm>
        <a:off x="445696" y="4343531"/>
        <a:ext cx="6004407" cy="549821"/>
      </dsp:txXfrm>
    </dsp:sp>
    <dsp:sp modelId="{C451A7D2-5158-425B-AB7E-5334201786A5}">
      <dsp:nvSpPr>
        <dsp:cNvPr id="0" name=""/>
        <dsp:cNvSpPr/>
      </dsp:nvSpPr>
      <dsp:spPr>
        <a:xfrm>
          <a:off x="6965368" y="515526"/>
          <a:ext cx="2975914" cy="4631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1111250" rtl="1">
            <a:lnSpc>
              <a:spcPct val="90000"/>
            </a:lnSpc>
            <a:spcBef>
              <a:spcPct val="0"/>
            </a:spcBef>
            <a:spcAft>
              <a:spcPct val="35000"/>
            </a:spcAft>
            <a:buNone/>
          </a:pPr>
          <a:r>
            <a:rPr lang="fa-IR" sz="2500" b="1" kern="1200" dirty="0">
              <a:cs typeface="0 Nazanin" panose="00000400000000000000" pitchFamily="2" charset="-78"/>
            </a:rPr>
            <a:t>تلاش‌های سازمان‌یافته­ی دولت و نهادهای سیاست گذار برای افزایش رشد و رقابت‌پذیری خوشه‌ها در یک منطقه در جهت تقویت پویایی اقتصادی خوشه­های موجود و ایجاد بستر مناسب برای ظهور خوشه های جدید</a:t>
          </a:r>
          <a:endParaRPr lang="en-US" sz="2500" b="1" kern="1200" dirty="0">
            <a:cs typeface="0 Nazanin" panose="00000400000000000000" pitchFamily="2" charset="-78"/>
          </a:endParaRPr>
        </a:p>
      </dsp:txBody>
      <dsp:txXfrm>
        <a:off x="6965368" y="515526"/>
        <a:ext cx="2975914" cy="463198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25C73-E66D-4746-9635-3966CE0D935E}">
      <dsp:nvSpPr>
        <dsp:cNvPr id="0" name=""/>
        <dsp:cNvSpPr/>
      </dsp:nvSpPr>
      <dsp:spPr>
        <a:xfrm rot="16200000">
          <a:off x="2804077" y="-2661723"/>
          <a:ext cx="1121829" cy="6729984"/>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r" defTabSz="755650" rtl="1">
            <a:lnSpc>
              <a:spcPct val="90000"/>
            </a:lnSpc>
            <a:spcBef>
              <a:spcPct val="0"/>
            </a:spcBef>
            <a:spcAft>
              <a:spcPct val="15000"/>
            </a:spcAft>
            <a:buChar char="•"/>
          </a:pPr>
          <a:r>
            <a:rPr lang="fa-IR" sz="1700" kern="1200">
              <a:cs typeface="B Nazanin" panose="00000400000000000000" pitchFamily="2" charset="-78"/>
            </a:rPr>
            <a:t>حمایت از خوشه ها</a:t>
          </a:r>
          <a:r>
            <a:rPr lang="ar-SA" sz="1700" kern="1200">
              <a:cs typeface="B Nazanin" panose="00000400000000000000" pitchFamily="2" charset="-78"/>
            </a:rPr>
            <a:t> از طریق کاهش یا تخفیف مالیاتی، پرداخت وام</a:t>
          </a:r>
          <a:r>
            <a:rPr lang="fa-IR" sz="1700" kern="1200">
              <a:cs typeface="B Nazanin" panose="00000400000000000000" pitchFamily="2" charset="-78"/>
            </a:rPr>
            <a:t> های</a:t>
          </a:r>
          <a:r>
            <a:rPr lang="ar-SA" sz="1700" kern="1200">
              <a:cs typeface="B Nazanin" panose="00000400000000000000" pitchFamily="2" charset="-78"/>
            </a:rPr>
            <a:t> </a:t>
          </a:r>
          <a:r>
            <a:rPr lang="fa-IR" sz="1700" kern="1200">
              <a:cs typeface="B Nazanin" panose="00000400000000000000" pitchFamily="2" charset="-78"/>
            </a:rPr>
            <a:t>ضر</a:t>
          </a:r>
          <a:r>
            <a:rPr lang="ar-SA" sz="1700" kern="1200">
              <a:cs typeface="B Nazanin" panose="00000400000000000000" pitchFamily="2" charset="-78"/>
            </a:rPr>
            <a:t>وری و برنامه</a:t>
          </a:r>
          <a:r>
            <a:rPr lang="fa-IR" sz="1700" kern="1200">
              <a:cs typeface="B Nazanin" panose="00000400000000000000" pitchFamily="2" charset="-78"/>
            </a:rPr>
            <a:t> </a:t>
          </a:r>
          <a:r>
            <a:rPr lang="ar-SA" sz="1700" kern="1200">
              <a:cs typeface="B Nazanin" panose="00000400000000000000" pitchFamily="2" charset="-78"/>
            </a:rPr>
            <a:t>های</a:t>
          </a:r>
          <a:r>
            <a:rPr lang="fa-IR" sz="1700" kern="1200">
              <a:cs typeface="B Nazanin" panose="00000400000000000000" pitchFamily="2" charset="-78"/>
            </a:rPr>
            <a:t> دیگر</a:t>
          </a:r>
          <a:endParaRPr lang="en-US" sz="1700" kern="1200">
            <a:cs typeface="B Nazanin" panose="00000400000000000000" pitchFamily="2" charset="-78"/>
          </a:endParaRPr>
        </a:p>
        <a:p>
          <a:pPr marL="171450" lvl="1" indent="-171450" algn="r" defTabSz="755650" rtl="1">
            <a:lnSpc>
              <a:spcPct val="90000"/>
            </a:lnSpc>
            <a:spcBef>
              <a:spcPct val="0"/>
            </a:spcBef>
            <a:spcAft>
              <a:spcPct val="15000"/>
            </a:spcAft>
            <a:buChar char="•"/>
          </a:pPr>
          <a:r>
            <a:rPr lang="fa-IR" sz="1700" kern="1200">
              <a:cs typeface="B Nazanin" panose="00000400000000000000" pitchFamily="2" charset="-78"/>
            </a:rPr>
            <a:t>پشتیبانی مالی از شرکت های کوچک و متوسط</a:t>
          </a:r>
          <a:endParaRPr lang="en-US" sz="1700" kern="1200">
            <a:cs typeface="B Nazanin" panose="00000400000000000000" pitchFamily="2" charset="-78"/>
          </a:endParaRPr>
        </a:p>
      </dsp:txBody>
      <dsp:txXfrm rot="5400000">
        <a:off x="54763" y="197117"/>
        <a:ext cx="6675221" cy="1012303"/>
      </dsp:txXfrm>
    </dsp:sp>
    <dsp:sp modelId="{EAEF3029-D4A1-4E9F-977A-1134924F69B8}">
      <dsp:nvSpPr>
        <dsp:cNvPr id="0" name=""/>
        <dsp:cNvSpPr/>
      </dsp:nvSpPr>
      <dsp:spPr>
        <a:xfrm>
          <a:off x="6729984" y="2124"/>
          <a:ext cx="3785616" cy="1402286"/>
        </a:xfrm>
        <a:prstGeom prst="roundRect">
          <a:avLst/>
        </a:prstGeom>
        <a:gradFill rotWithShape="0">
          <a:gsLst>
            <a:gs pos="0">
              <a:schemeClr val="accent2">
                <a:alpha val="90000"/>
                <a:hueOff val="0"/>
                <a:satOff val="0"/>
                <a:lumOff val="0"/>
                <a:alphaOff val="0"/>
                <a:lumMod val="110000"/>
                <a:satMod val="105000"/>
                <a:tint val="67000"/>
              </a:schemeClr>
            </a:gs>
            <a:gs pos="50000">
              <a:schemeClr val="accent2">
                <a:alpha val="90000"/>
                <a:hueOff val="0"/>
                <a:satOff val="0"/>
                <a:lumOff val="0"/>
                <a:alphaOff val="0"/>
                <a:lumMod val="105000"/>
                <a:satMod val="103000"/>
                <a:tint val="73000"/>
              </a:schemeClr>
            </a:gs>
            <a:gs pos="100000">
              <a:schemeClr val="accent2">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0" tIns="114300" rIns="228600" bIns="114300" numCol="1" spcCol="1270" anchor="ctr" anchorCtr="0">
          <a:noAutofit/>
        </a:bodyPr>
        <a:lstStyle/>
        <a:p>
          <a:pPr marL="0" lvl="0" indent="0" algn="ctr" defTabSz="2667000">
            <a:lnSpc>
              <a:spcPct val="90000"/>
            </a:lnSpc>
            <a:spcBef>
              <a:spcPct val="0"/>
            </a:spcBef>
            <a:spcAft>
              <a:spcPct val="35000"/>
            </a:spcAft>
            <a:buNone/>
          </a:pPr>
          <a:r>
            <a:rPr lang="fa-IR" sz="6000" kern="1200"/>
            <a:t>نقش تنظیمی</a:t>
          </a:r>
          <a:endParaRPr lang="en-US" sz="6000" kern="1200" dirty="0"/>
        </a:p>
      </dsp:txBody>
      <dsp:txXfrm>
        <a:off x="6798438" y="70578"/>
        <a:ext cx="3648708" cy="1265378"/>
      </dsp:txXfrm>
    </dsp:sp>
    <dsp:sp modelId="{DBC5FA68-10C6-4495-B23D-A50BFD0E4B6E}">
      <dsp:nvSpPr>
        <dsp:cNvPr id="0" name=""/>
        <dsp:cNvSpPr/>
      </dsp:nvSpPr>
      <dsp:spPr>
        <a:xfrm rot="16200000">
          <a:off x="2804077" y="-1189323"/>
          <a:ext cx="1121829" cy="6729984"/>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r" defTabSz="755650" rtl="1">
            <a:lnSpc>
              <a:spcPct val="90000"/>
            </a:lnSpc>
            <a:spcBef>
              <a:spcPct val="0"/>
            </a:spcBef>
            <a:spcAft>
              <a:spcPct val="15000"/>
            </a:spcAft>
            <a:buChar char="•"/>
          </a:pPr>
          <a:r>
            <a:rPr lang="fa-IR" sz="1700" kern="1200">
              <a:cs typeface="B Nazanin" panose="00000400000000000000" pitchFamily="2" charset="-78"/>
            </a:rPr>
            <a:t>ارائه </a:t>
          </a:r>
          <a:r>
            <a:rPr lang="ar-SA" sz="1700" kern="1200">
              <a:cs typeface="B Nazanin" panose="00000400000000000000" pitchFamily="2" charset="-78"/>
            </a:rPr>
            <a:t>برنامه</a:t>
          </a:r>
          <a:r>
            <a:rPr lang="fa-IR" sz="1700" kern="1200">
              <a:cs typeface="B Nazanin" panose="00000400000000000000" pitchFamily="2" charset="-78"/>
            </a:rPr>
            <a:t> های متمرکز</a:t>
          </a:r>
          <a:r>
            <a:rPr lang="ar-SA" sz="1700" kern="1200">
              <a:cs typeface="B Nazanin" panose="00000400000000000000" pitchFamily="2" charset="-78"/>
            </a:rPr>
            <a:t> بر اشاعه دانش مدیریت و مهارتهای </a:t>
          </a:r>
          <a:r>
            <a:rPr lang="fa-IR" sz="1700" kern="1200">
              <a:cs typeface="B Nazanin" panose="00000400000000000000" pitchFamily="2" charset="-78"/>
            </a:rPr>
            <a:t>لا</a:t>
          </a:r>
          <a:r>
            <a:rPr lang="ar-SA" sz="1700" kern="1200">
              <a:cs typeface="B Nazanin" panose="00000400000000000000" pitchFamily="2" charset="-78"/>
            </a:rPr>
            <a:t>زم برای توسعه کسب</a:t>
          </a:r>
          <a:r>
            <a:rPr lang="fa-IR" sz="1700" kern="1200">
              <a:cs typeface="B Nazanin" panose="00000400000000000000" pitchFamily="2" charset="-78"/>
            </a:rPr>
            <a:t> </a:t>
          </a:r>
          <a:r>
            <a:rPr lang="ar-SA" sz="1700" kern="1200">
              <a:cs typeface="B Nazanin" panose="00000400000000000000" pitchFamily="2" charset="-78"/>
            </a:rPr>
            <a:t>وکارها </a:t>
          </a:r>
          <a:endParaRPr lang="en-US" sz="1700" kern="1200">
            <a:cs typeface="B Nazanin" panose="00000400000000000000" pitchFamily="2" charset="-78"/>
          </a:endParaRPr>
        </a:p>
      </dsp:txBody>
      <dsp:txXfrm rot="5400000">
        <a:off x="54763" y="1669517"/>
        <a:ext cx="6675221" cy="1012303"/>
      </dsp:txXfrm>
    </dsp:sp>
    <dsp:sp modelId="{951AD8E0-5B64-4D15-B422-9B71624AA35A}">
      <dsp:nvSpPr>
        <dsp:cNvPr id="0" name=""/>
        <dsp:cNvSpPr/>
      </dsp:nvSpPr>
      <dsp:spPr>
        <a:xfrm>
          <a:off x="6729984" y="1474525"/>
          <a:ext cx="3785616" cy="1402286"/>
        </a:xfrm>
        <a:prstGeom prst="roundRect">
          <a:avLst/>
        </a:prstGeom>
        <a:gradFill rotWithShape="0">
          <a:gsLst>
            <a:gs pos="0">
              <a:schemeClr val="accent2">
                <a:alpha val="90000"/>
                <a:hueOff val="0"/>
                <a:satOff val="0"/>
                <a:lumOff val="0"/>
                <a:alphaOff val="-20000"/>
                <a:lumMod val="110000"/>
                <a:satMod val="105000"/>
                <a:tint val="67000"/>
              </a:schemeClr>
            </a:gs>
            <a:gs pos="50000">
              <a:schemeClr val="accent2">
                <a:alpha val="90000"/>
                <a:hueOff val="0"/>
                <a:satOff val="0"/>
                <a:lumOff val="0"/>
                <a:alphaOff val="-20000"/>
                <a:lumMod val="105000"/>
                <a:satMod val="103000"/>
                <a:tint val="73000"/>
              </a:schemeClr>
            </a:gs>
            <a:gs pos="100000">
              <a:schemeClr val="accent2">
                <a:alpha val="90000"/>
                <a:hueOff val="0"/>
                <a:satOff val="0"/>
                <a:lumOff val="0"/>
                <a:alphaOff val="-2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0" tIns="114300" rIns="228600" bIns="114300" numCol="1" spcCol="1270" anchor="ctr" anchorCtr="0">
          <a:noAutofit/>
        </a:bodyPr>
        <a:lstStyle/>
        <a:p>
          <a:pPr marL="0" lvl="0" indent="0" algn="ctr" defTabSz="2667000">
            <a:lnSpc>
              <a:spcPct val="90000"/>
            </a:lnSpc>
            <a:spcBef>
              <a:spcPct val="0"/>
            </a:spcBef>
            <a:spcAft>
              <a:spcPct val="35000"/>
            </a:spcAft>
            <a:buNone/>
          </a:pPr>
          <a:r>
            <a:rPr lang="fa-IR" sz="6000" kern="1200"/>
            <a:t>نقش هنجاری</a:t>
          </a:r>
          <a:endParaRPr lang="en-US" sz="6000" kern="1200"/>
        </a:p>
      </dsp:txBody>
      <dsp:txXfrm>
        <a:off x="6798438" y="1542979"/>
        <a:ext cx="3648708" cy="1265378"/>
      </dsp:txXfrm>
    </dsp:sp>
    <dsp:sp modelId="{E0BA260B-81C1-42B7-91F9-520B1FF0132E}">
      <dsp:nvSpPr>
        <dsp:cNvPr id="0" name=""/>
        <dsp:cNvSpPr/>
      </dsp:nvSpPr>
      <dsp:spPr>
        <a:xfrm rot="16200000">
          <a:off x="2804077" y="155189"/>
          <a:ext cx="1121829" cy="6729984"/>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r" defTabSz="755650" rtl="1">
            <a:lnSpc>
              <a:spcPct val="90000"/>
            </a:lnSpc>
            <a:spcBef>
              <a:spcPct val="0"/>
            </a:spcBef>
            <a:spcAft>
              <a:spcPct val="15000"/>
            </a:spcAft>
            <a:buChar char="•"/>
          </a:pPr>
          <a:r>
            <a:rPr lang="fa-IR" sz="1700" kern="1200">
              <a:cs typeface="B Nazanin" panose="00000400000000000000" pitchFamily="2" charset="-78"/>
            </a:rPr>
            <a:t>ارائه </a:t>
          </a:r>
          <a:r>
            <a:rPr lang="ar-SA" sz="1700" kern="1200">
              <a:cs typeface="B Nazanin" panose="00000400000000000000" pitchFamily="2" charset="-78"/>
            </a:rPr>
            <a:t>برنامه</a:t>
          </a:r>
          <a:r>
            <a:rPr lang="en-US" sz="1700" kern="1200">
              <a:cs typeface="B Nazanin" panose="00000400000000000000" pitchFamily="2" charset="-78"/>
            </a:rPr>
            <a:t> </a:t>
          </a:r>
          <a:r>
            <a:rPr lang="ar-SA" sz="1700" kern="1200">
              <a:cs typeface="B Nazanin" panose="00000400000000000000" pitchFamily="2" charset="-78"/>
            </a:rPr>
            <a:t>های آموزشی </a:t>
          </a:r>
          <a:r>
            <a:rPr lang="fa-IR" sz="1700" kern="1200">
              <a:cs typeface="B Nazanin" panose="00000400000000000000" pitchFamily="2" charset="-78"/>
            </a:rPr>
            <a:t>لا</a:t>
          </a:r>
          <a:r>
            <a:rPr lang="ar-SA" sz="1700" kern="1200">
              <a:cs typeface="B Nazanin" panose="00000400000000000000" pitchFamily="2" charset="-78"/>
            </a:rPr>
            <a:t>زم به شرکتهای کوچک و متوسط</a:t>
          </a:r>
          <a:r>
            <a:rPr lang="fa-IR" sz="1700" kern="1200">
              <a:cs typeface="B Nazanin" panose="00000400000000000000" pitchFamily="2" charset="-78"/>
            </a:rPr>
            <a:t> و کمک به </a:t>
          </a:r>
          <a:r>
            <a:rPr lang="ar-SA" sz="1700" kern="1200">
              <a:cs typeface="B Nazanin" panose="00000400000000000000" pitchFamily="2" charset="-78"/>
            </a:rPr>
            <a:t>  شرکتها در توسعه مهارتهای</a:t>
          </a:r>
          <a:r>
            <a:rPr lang="fa-IR" sz="1700" kern="1200">
              <a:cs typeface="B Nazanin" panose="00000400000000000000" pitchFamily="2" charset="-78"/>
            </a:rPr>
            <a:t> لازم</a:t>
          </a:r>
          <a:endParaRPr lang="en-US" sz="1700" kern="1200">
            <a:cs typeface="B Nazanin" panose="00000400000000000000" pitchFamily="2" charset="-78"/>
          </a:endParaRPr>
        </a:p>
      </dsp:txBody>
      <dsp:txXfrm rot="5400000">
        <a:off x="54763" y="3014030"/>
        <a:ext cx="6675221" cy="1012303"/>
      </dsp:txXfrm>
    </dsp:sp>
    <dsp:sp modelId="{B594314B-BABE-40B4-B717-1123ABA89551}">
      <dsp:nvSpPr>
        <dsp:cNvPr id="0" name=""/>
        <dsp:cNvSpPr/>
      </dsp:nvSpPr>
      <dsp:spPr>
        <a:xfrm>
          <a:off x="6729984" y="2946926"/>
          <a:ext cx="3785616" cy="1402286"/>
        </a:xfrm>
        <a:prstGeom prst="roundRect">
          <a:avLst/>
        </a:prstGeom>
        <a:gradFill rotWithShape="0">
          <a:gsLst>
            <a:gs pos="0">
              <a:schemeClr val="accent2">
                <a:alpha val="90000"/>
                <a:hueOff val="0"/>
                <a:satOff val="0"/>
                <a:lumOff val="0"/>
                <a:alphaOff val="-40000"/>
                <a:lumMod val="110000"/>
                <a:satMod val="105000"/>
                <a:tint val="67000"/>
              </a:schemeClr>
            </a:gs>
            <a:gs pos="50000">
              <a:schemeClr val="accent2">
                <a:alpha val="90000"/>
                <a:hueOff val="0"/>
                <a:satOff val="0"/>
                <a:lumOff val="0"/>
                <a:alphaOff val="-40000"/>
                <a:lumMod val="105000"/>
                <a:satMod val="103000"/>
                <a:tint val="73000"/>
              </a:schemeClr>
            </a:gs>
            <a:gs pos="100000">
              <a:schemeClr val="accent2">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0" tIns="114300" rIns="228600" bIns="114300" numCol="1" spcCol="1270" anchor="ctr" anchorCtr="0">
          <a:noAutofit/>
        </a:bodyPr>
        <a:lstStyle/>
        <a:p>
          <a:pPr marL="0" lvl="0" indent="0" algn="ctr" defTabSz="2667000">
            <a:lnSpc>
              <a:spcPct val="90000"/>
            </a:lnSpc>
            <a:spcBef>
              <a:spcPct val="0"/>
            </a:spcBef>
            <a:spcAft>
              <a:spcPct val="35000"/>
            </a:spcAft>
            <a:buNone/>
          </a:pPr>
          <a:r>
            <a:rPr lang="fa-IR" sz="6000" kern="1200"/>
            <a:t>نقش شناختی</a:t>
          </a:r>
          <a:endParaRPr lang="en-US" sz="6000" kern="1200"/>
        </a:p>
      </dsp:txBody>
      <dsp:txXfrm>
        <a:off x="6798438" y="3015380"/>
        <a:ext cx="3648708" cy="1265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9A12C-5176-4ECF-B1D7-35770E2EF1AE}">
      <dsp:nvSpPr>
        <dsp:cNvPr id="0" name=""/>
        <dsp:cNvSpPr/>
      </dsp:nvSpPr>
      <dsp:spPr>
        <a:xfrm>
          <a:off x="2438400" y="0"/>
          <a:ext cx="9753600" cy="1213467"/>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rtl="1">
            <a:lnSpc>
              <a:spcPct val="90000"/>
            </a:lnSpc>
            <a:spcBef>
              <a:spcPct val="0"/>
            </a:spcBef>
            <a:spcAft>
              <a:spcPct val="35000"/>
            </a:spcAft>
            <a:buNone/>
          </a:pPr>
          <a:r>
            <a:rPr lang="fa-IR" sz="1800" kern="1200" dirty="0">
              <a:cs typeface="B Nazanin" panose="00000400000000000000" pitchFamily="2" charset="-78"/>
            </a:rPr>
            <a:t>لاندوال(۱۹۹۲)</a:t>
          </a:r>
          <a:r>
            <a:rPr lang="ar-SA" sz="1800" kern="1200" dirty="0">
              <a:cs typeface="B Nazanin" panose="00000400000000000000" pitchFamily="2" charset="-78"/>
            </a:rPr>
            <a:t>خوشه، منطقه ای است که در آن نوآوری از طریق شبکه ای محلی از نوآوران ایجاد می شود و اثرات مشوق و ترغیب کننده ناشی از نهادهای تحقیقاتی نیز به این نوآوری می افزاید.</a:t>
          </a:r>
          <a:endParaRPr lang="en-US" sz="1800" kern="1200" dirty="0">
            <a:cs typeface="B Nazanin" panose="00000400000000000000" pitchFamily="2" charset="-78"/>
          </a:endParaRPr>
        </a:p>
      </dsp:txBody>
      <dsp:txXfrm>
        <a:off x="3806934" y="35541"/>
        <a:ext cx="8349524" cy="1142385"/>
      </dsp:txXfrm>
    </dsp:sp>
    <dsp:sp modelId="{AC04C4EE-8102-4810-A3C2-474DD33D5528}">
      <dsp:nvSpPr>
        <dsp:cNvPr id="0" name=""/>
        <dsp:cNvSpPr/>
      </dsp:nvSpPr>
      <dsp:spPr>
        <a:xfrm>
          <a:off x="1621536" y="1434097"/>
          <a:ext cx="9753600" cy="1213467"/>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rtl="1">
            <a:lnSpc>
              <a:spcPct val="90000"/>
            </a:lnSpc>
            <a:spcBef>
              <a:spcPct val="0"/>
            </a:spcBef>
            <a:spcAft>
              <a:spcPct val="35000"/>
            </a:spcAft>
            <a:buNone/>
          </a:pPr>
          <a:r>
            <a:rPr lang="fa-IR" sz="1800" kern="1200" dirty="0">
              <a:cs typeface="B Nazanin" panose="00000400000000000000" pitchFamily="2" charset="-78"/>
            </a:rPr>
            <a:t>همفری و اشمیتز(۱۹۹۸): </a:t>
          </a:r>
          <a:r>
            <a:rPr lang="ar-SA" sz="1800" kern="1200" dirty="0">
              <a:cs typeface="B Nazanin" panose="00000400000000000000" pitchFamily="2" charset="-78"/>
            </a:rPr>
            <a:t>تمرکز بخشی و جغرافیایی بنگاه ها را خوشه می گویند. چنین تمرکزی باعث برخورداری از صرفه جویی های بیرونی می گردد. وجود خوشه همچنین باعث جذب کارگران بازارهای دوردست شده و به ظهور خدمات تخصصی در زمینه های فنی، مالی و مدیریتی کمک می کند.</a:t>
          </a:r>
          <a:endParaRPr lang="en-US" sz="1800" kern="1200" dirty="0">
            <a:cs typeface="B Nazanin" panose="00000400000000000000" pitchFamily="2" charset="-78"/>
          </a:endParaRPr>
        </a:p>
      </dsp:txBody>
      <dsp:txXfrm>
        <a:off x="3262694" y="1469638"/>
        <a:ext cx="8076900" cy="1142385"/>
      </dsp:txXfrm>
    </dsp:sp>
    <dsp:sp modelId="{5850BFDC-19B5-4FBC-A42B-3BBE4CB87542}">
      <dsp:nvSpPr>
        <dsp:cNvPr id="0" name=""/>
        <dsp:cNvSpPr/>
      </dsp:nvSpPr>
      <dsp:spPr>
        <a:xfrm>
          <a:off x="816864" y="2868195"/>
          <a:ext cx="9753600" cy="1213467"/>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r" defTabSz="800100" rtl="1">
            <a:lnSpc>
              <a:spcPct val="90000"/>
            </a:lnSpc>
            <a:spcBef>
              <a:spcPct val="0"/>
            </a:spcBef>
            <a:spcAft>
              <a:spcPct val="35000"/>
            </a:spcAft>
            <a:buNone/>
          </a:pPr>
          <a:r>
            <a:rPr lang="ar-SA" sz="1800" kern="1200" dirty="0">
              <a:cs typeface="B Nazanin" panose="00000400000000000000" pitchFamily="2" charset="-78"/>
            </a:rPr>
            <a:t>خط مشی خوشه ها در اروپا</a:t>
          </a:r>
          <a:r>
            <a:rPr lang="fa-IR" sz="1800" kern="1200" dirty="0">
              <a:cs typeface="B Nazanin" panose="00000400000000000000" pitchFamily="2" charset="-78"/>
            </a:rPr>
            <a:t>(۲۰۰۸): </a:t>
          </a:r>
          <a:r>
            <a:rPr lang="ar-SA" sz="1800" kern="1200" dirty="0">
              <a:cs typeface="B Nazanin" panose="00000400000000000000" pitchFamily="2" charset="-78"/>
            </a:rPr>
            <a:t>مجموعه ای از بنگاه های به هم مرتبط که در یک مکان جغرافیایی متمرکز شده و دارای تامین کنندهان و خدمات دهندگان خاص می باشند. بنگاه­ها در صنایع مرتبط و سازمان­ها در حوزه های مشخص با هم رقابت می کنند و البته به همان نسبت در فعالیت های مشترک با هم ارتباط برقرار می کنند.</a:t>
          </a:r>
          <a:endParaRPr lang="en-US" sz="1800" kern="1200" dirty="0">
            <a:cs typeface="B Nazanin" panose="00000400000000000000" pitchFamily="2" charset="-78"/>
          </a:endParaRPr>
        </a:p>
      </dsp:txBody>
      <dsp:txXfrm>
        <a:off x="2445830" y="2903736"/>
        <a:ext cx="8089092" cy="1142385"/>
      </dsp:txXfrm>
    </dsp:sp>
    <dsp:sp modelId="{E2A175F0-AC56-4DA6-8AEB-E310F942B574}">
      <dsp:nvSpPr>
        <dsp:cNvPr id="0" name=""/>
        <dsp:cNvSpPr/>
      </dsp:nvSpPr>
      <dsp:spPr>
        <a:xfrm>
          <a:off x="0" y="4302292"/>
          <a:ext cx="9753600" cy="1213467"/>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rtl="1">
            <a:lnSpc>
              <a:spcPct val="90000"/>
            </a:lnSpc>
            <a:spcBef>
              <a:spcPct val="0"/>
            </a:spcBef>
            <a:spcAft>
              <a:spcPct val="35000"/>
            </a:spcAft>
            <a:buNone/>
          </a:pPr>
          <a:r>
            <a:rPr lang="ar-SA" sz="1600" kern="1200" dirty="0">
              <a:cs typeface="B Nazanin" panose="00000400000000000000" pitchFamily="2" charset="-78"/>
            </a:rPr>
            <a:t>برگمن، فیسر</a:t>
          </a:r>
          <a:r>
            <a:rPr lang="fa-IR" sz="1600" kern="1200" dirty="0">
              <a:cs typeface="B Nazanin" panose="00000400000000000000" pitchFamily="2" charset="-78"/>
            </a:rPr>
            <a:t>(۲۰۲۰): </a:t>
          </a:r>
          <a:r>
            <a:rPr lang="ar-SA" sz="1600" kern="1200" dirty="0">
              <a:cs typeface="B Nazanin" panose="00000400000000000000" pitchFamily="2" charset="-78"/>
            </a:rPr>
            <a:t>خوشه های صنعتی منطقه ای، خوشه های صنعتی­ای هستند که از نظر جغرافیایی، معمولا در منطقه­ای متمرکز می شوند که یک منطقه شهری، بازار عوامل کار یا سایر واحدهای اقتصادی عملکردی را تشکیل می دهد. مجاورت جغرافیایی بین شرکت های عضو، مزیت های رقابتی خاصی را به ارمغان می آورد و منجر به شکل گیری یک الگوی تجاری بین آنها می شود.</a:t>
          </a:r>
          <a:endParaRPr lang="en-US" sz="1600" kern="1200" dirty="0">
            <a:cs typeface="B Nazanin" panose="00000400000000000000" pitchFamily="2" charset="-78"/>
          </a:endParaRPr>
        </a:p>
      </dsp:txBody>
      <dsp:txXfrm>
        <a:off x="1641158" y="4337833"/>
        <a:ext cx="8076900" cy="1142385"/>
      </dsp:txXfrm>
    </dsp:sp>
    <dsp:sp modelId="{ACB39B0C-8276-4EDE-927D-075B98A3599A}">
      <dsp:nvSpPr>
        <dsp:cNvPr id="0" name=""/>
        <dsp:cNvSpPr/>
      </dsp:nvSpPr>
      <dsp:spPr>
        <a:xfrm>
          <a:off x="2438400" y="929405"/>
          <a:ext cx="788753" cy="788753"/>
        </a:xfrm>
        <a:prstGeom prst="downArrow">
          <a:avLst>
            <a:gd name="adj1" fmla="val 55000"/>
            <a:gd name="adj2" fmla="val 45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2615869" y="929405"/>
        <a:ext cx="433815" cy="593537"/>
      </dsp:txXfrm>
    </dsp:sp>
    <dsp:sp modelId="{8C5DA087-AA85-42F9-A35B-705D3867C3E9}">
      <dsp:nvSpPr>
        <dsp:cNvPr id="0" name=""/>
        <dsp:cNvSpPr/>
      </dsp:nvSpPr>
      <dsp:spPr>
        <a:xfrm>
          <a:off x="1621536" y="2363503"/>
          <a:ext cx="788753" cy="788753"/>
        </a:xfrm>
        <a:prstGeom prst="downArrow">
          <a:avLst>
            <a:gd name="adj1" fmla="val 55000"/>
            <a:gd name="adj2" fmla="val 45000"/>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1799005" y="2363503"/>
        <a:ext cx="433815" cy="593537"/>
      </dsp:txXfrm>
    </dsp:sp>
    <dsp:sp modelId="{3A55F142-2025-41BB-8A48-9904B6F5B512}">
      <dsp:nvSpPr>
        <dsp:cNvPr id="0" name=""/>
        <dsp:cNvSpPr/>
      </dsp:nvSpPr>
      <dsp:spPr>
        <a:xfrm>
          <a:off x="816864" y="3797600"/>
          <a:ext cx="788753" cy="788753"/>
        </a:xfrm>
        <a:prstGeom prst="downArrow">
          <a:avLst>
            <a:gd name="adj1" fmla="val 55000"/>
            <a:gd name="adj2" fmla="val 45000"/>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994333" y="3797600"/>
        <a:ext cx="433815" cy="59353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0847A-51A0-4E36-BAF9-E4687ABA31FD}">
      <dsp:nvSpPr>
        <dsp:cNvPr id="0" name=""/>
        <dsp:cNvSpPr/>
      </dsp:nvSpPr>
      <dsp:spPr>
        <a:xfrm>
          <a:off x="7676006" y="1221089"/>
          <a:ext cx="2839409" cy="2341918"/>
        </a:xfrm>
        <a:prstGeom prst="roundRect">
          <a:avLst>
            <a:gd name="adj" fmla="val 10000"/>
          </a:avLst>
        </a:prstGeom>
        <a:solidFill>
          <a:schemeClr val="accent4">
            <a:alpha val="90000"/>
            <a:tint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t" anchorCtr="0">
          <a:noAutofit/>
        </a:bodyPr>
        <a:lstStyle/>
        <a:p>
          <a:pPr marL="171450" lvl="1" indent="-171450" algn="r" defTabSz="711200" rtl="1">
            <a:lnSpc>
              <a:spcPct val="90000"/>
            </a:lnSpc>
            <a:spcBef>
              <a:spcPct val="0"/>
            </a:spcBef>
            <a:spcAft>
              <a:spcPct val="15000"/>
            </a:spcAft>
            <a:buChar char="•"/>
          </a:pPr>
          <a:r>
            <a:rPr lang="fa-IR" sz="1600" b="1" kern="1200"/>
            <a:t>تنوع نهادها و بخش های سیاست گذار</a:t>
          </a:r>
          <a:endParaRPr lang="en-US" sz="1600" b="1" kern="1200"/>
        </a:p>
        <a:p>
          <a:pPr marL="171450" lvl="1" indent="-171450" algn="r" defTabSz="711200" rtl="1">
            <a:lnSpc>
              <a:spcPct val="90000"/>
            </a:lnSpc>
            <a:spcBef>
              <a:spcPct val="0"/>
            </a:spcBef>
            <a:spcAft>
              <a:spcPct val="15000"/>
            </a:spcAft>
            <a:buChar char="•"/>
          </a:pPr>
          <a:r>
            <a:rPr lang="fa-IR" sz="1600" b="1" kern="1200"/>
            <a:t>تنوع بازیگران</a:t>
          </a:r>
          <a:endParaRPr lang="en-US" sz="1600" b="1" kern="1200"/>
        </a:p>
        <a:p>
          <a:pPr marL="171450" lvl="1" indent="-171450" algn="r" defTabSz="711200" rtl="1">
            <a:lnSpc>
              <a:spcPct val="90000"/>
            </a:lnSpc>
            <a:spcBef>
              <a:spcPct val="0"/>
            </a:spcBef>
            <a:spcAft>
              <a:spcPct val="15000"/>
            </a:spcAft>
            <a:buChar char="•"/>
          </a:pPr>
          <a:r>
            <a:rPr lang="fa-IR" sz="1600" b="1" kern="1200"/>
            <a:t>تنوع مناطق</a:t>
          </a:r>
          <a:endParaRPr lang="en-US" sz="1600" b="1" kern="1200"/>
        </a:p>
      </dsp:txBody>
      <dsp:txXfrm>
        <a:off x="7729900" y="1274983"/>
        <a:ext cx="2731621" cy="1732291"/>
      </dsp:txXfrm>
    </dsp:sp>
    <dsp:sp modelId="{B4EDF32D-D19F-4BFD-BDC8-2C4071647DC9}">
      <dsp:nvSpPr>
        <dsp:cNvPr id="0" name=""/>
        <dsp:cNvSpPr/>
      </dsp:nvSpPr>
      <dsp:spPr>
        <a:xfrm>
          <a:off x="6089939" y="2017286"/>
          <a:ext cx="2820385" cy="2820385"/>
        </a:xfrm>
        <a:prstGeom prst="circularArrow">
          <a:avLst>
            <a:gd name="adj1" fmla="val 3911"/>
            <a:gd name="adj2" fmla="val 490079"/>
            <a:gd name="adj3" fmla="val 8534410"/>
            <a:gd name="adj4" fmla="val 1775511"/>
            <a:gd name="adj5" fmla="val 4563"/>
          </a:avLst>
        </a:prstGeom>
        <a:gradFill rotWithShape="0">
          <a:gsLst>
            <a:gs pos="0">
              <a:schemeClr val="accent4">
                <a:tint val="60000"/>
                <a:hueOff val="0"/>
                <a:satOff val="0"/>
                <a:lumOff val="0"/>
                <a:alphaOff val="0"/>
                <a:satMod val="103000"/>
                <a:lumMod val="102000"/>
                <a:tint val="94000"/>
              </a:schemeClr>
            </a:gs>
            <a:gs pos="50000">
              <a:schemeClr val="accent4">
                <a:tint val="60000"/>
                <a:hueOff val="0"/>
                <a:satOff val="0"/>
                <a:lumOff val="0"/>
                <a:alphaOff val="0"/>
                <a:satMod val="110000"/>
                <a:lumMod val="100000"/>
                <a:shade val="100000"/>
              </a:schemeClr>
            </a:gs>
            <a:gs pos="100000">
              <a:schemeClr val="accent4">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E2539B2-71FF-45E8-B7D1-99346FA1D378}">
      <dsp:nvSpPr>
        <dsp:cNvPr id="0" name=""/>
        <dsp:cNvSpPr/>
      </dsp:nvSpPr>
      <dsp:spPr>
        <a:xfrm>
          <a:off x="7360516" y="3061168"/>
          <a:ext cx="2523919" cy="100367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fa-IR" sz="3100" b="1" kern="1200"/>
            <a:t>تنوع ذینفعان</a:t>
          </a:r>
          <a:endParaRPr lang="en-US" sz="3100" kern="1200" dirty="0"/>
        </a:p>
      </dsp:txBody>
      <dsp:txXfrm>
        <a:off x="7389913" y="3090565"/>
        <a:ext cx="2465125" cy="944885"/>
      </dsp:txXfrm>
    </dsp:sp>
    <dsp:sp modelId="{8B48BE59-42AB-4848-8F6E-B8277F04C06D}">
      <dsp:nvSpPr>
        <dsp:cNvPr id="0" name=""/>
        <dsp:cNvSpPr/>
      </dsp:nvSpPr>
      <dsp:spPr>
        <a:xfrm>
          <a:off x="3995840" y="1221089"/>
          <a:ext cx="2839409" cy="2341918"/>
        </a:xfrm>
        <a:prstGeom prst="roundRect">
          <a:avLst>
            <a:gd name="adj" fmla="val 10000"/>
          </a:avLst>
        </a:prstGeom>
        <a:solidFill>
          <a:schemeClr val="accent4">
            <a:alpha val="90000"/>
            <a:tint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t" anchorCtr="0">
          <a:noAutofit/>
        </a:bodyPr>
        <a:lstStyle/>
        <a:p>
          <a:pPr marL="171450" lvl="1" indent="-171450" algn="r" defTabSz="711200" rtl="1">
            <a:lnSpc>
              <a:spcPct val="90000"/>
            </a:lnSpc>
            <a:spcBef>
              <a:spcPct val="0"/>
            </a:spcBef>
            <a:spcAft>
              <a:spcPct val="15000"/>
            </a:spcAft>
            <a:buChar char="•"/>
          </a:pPr>
          <a:r>
            <a:rPr lang="fa-IR" sz="1600" b="1" kern="1200"/>
            <a:t>انسجام و همگرایی بین بخش های مختلف دولتی(انسجام درونی)</a:t>
          </a:r>
          <a:endParaRPr lang="en-US" sz="1600" b="1" kern="1200"/>
        </a:p>
        <a:p>
          <a:pPr marL="171450" lvl="1" indent="-171450" algn="r" defTabSz="711200" rtl="1">
            <a:lnSpc>
              <a:spcPct val="90000"/>
            </a:lnSpc>
            <a:spcBef>
              <a:spcPct val="0"/>
            </a:spcBef>
            <a:spcAft>
              <a:spcPct val="15000"/>
            </a:spcAft>
            <a:buChar char="•"/>
          </a:pPr>
          <a:r>
            <a:rPr lang="fa-IR" sz="1600" b="1" kern="1200"/>
            <a:t>انسجام و همگرایی بین بازیگران متنوع(انسجام بیرونی)</a:t>
          </a:r>
          <a:endParaRPr lang="en-US" sz="1600" b="1" kern="1200"/>
        </a:p>
      </dsp:txBody>
      <dsp:txXfrm>
        <a:off x="4049734" y="1776823"/>
        <a:ext cx="2731621" cy="1732291"/>
      </dsp:txXfrm>
    </dsp:sp>
    <dsp:sp modelId="{A30AC047-E45F-4C17-8023-FECD9DA9D139}">
      <dsp:nvSpPr>
        <dsp:cNvPr id="0" name=""/>
        <dsp:cNvSpPr/>
      </dsp:nvSpPr>
      <dsp:spPr>
        <a:xfrm>
          <a:off x="1731470" y="-237224"/>
          <a:ext cx="3546012" cy="3546012"/>
        </a:xfrm>
        <a:prstGeom prst="leftCircularArrow">
          <a:avLst>
            <a:gd name="adj1" fmla="val 3111"/>
            <a:gd name="adj2" fmla="val 382419"/>
            <a:gd name="adj3" fmla="val 12957930"/>
            <a:gd name="adj4" fmla="val 19824489"/>
            <a:gd name="adj5" fmla="val 3629"/>
          </a:avLst>
        </a:prstGeom>
        <a:gradFill rotWithShape="0">
          <a:gsLst>
            <a:gs pos="0">
              <a:schemeClr val="accent4">
                <a:tint val="60000"/>
                <a:hueOff val="0"/>
                <a:satOff val="0"/>
                <a:lumOff val="0"/>
                <a:alphaOff val="0"/>
                <a:satMod val="103000"/>
                <a:lumMod val="102000"/>
                <a:tint val="94000"/>
              </a:schemeClr>
            </a:gs>
            <a:gs pos="50000">
              <a:schemeClr val="accent4">
                <a:tint val="60000"/>
                <a:hueOff val="0"/>
                <a:satOff val="0"/>
                <a:lumOff val="0"/>
                <a:alphaOff val="0"/>
                <a:satMod val="110000"/>
                <a:lumMod val="100000"/>
                <a:shade val="100000"/>
              </a:schemeClr>
            </a:gs>
            <a:gs pos="100000">
              <a:schemeClr val="accent4">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F6FD33A-9D6E-450E-8ED6-67275CAAA15D}">
      <dsp:nvSpPr>
        <dsp:cNvPr id="0" name=""/>
        <dsp:cNvSpPr/>
      </dsp:nvSpPr>
      <dsp:spPr>
        <a:xfrm>
          <a:off x="3680350" y="719249"/>
          <a:ext cx="2523919" cy="100367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fa-IR" sz="3100" b="1" kern="1200"/>
            <a:t>انسجام سیاستی</a:t>
          </a:r>
          <a:endParaRPr lang="en-US" sz="3100" b="1" kern="1200"/>
        </a:p>
      </dsp:txBody>
      <dsp:txXfrm>
        <a:off x="3709747" y="748646"/>
        <a:ext cx="2465125" cy="944885"/>
      </dsp:txXfrm>
    </dsp:sp>
    <dsp:sp modelId="{4D31970E-B39D-47F6-8B65-6F7D0F2B4889}">
      <dsp:nvSpPr>
        <dsp:cNvPr id="0" name=""/>
        <dsp:cNvSpPr/>
      </dsp:nvSpPr>
      <dsp:spPr>
        <a:xfrm>
          <a:off x="315674" y="1221089"/>
          <a:ext cx="2839409" cy="2341918"/>
        </a:xfrm>
        <a:prstGeom prst="roundRect">
          <a:avLst>
            <a:gd name="adj" fmla="val 10000"/>
          </a:avLst>
        </a:prstGeom>
        <a:solidFill>
          <a:schemeClr val="accent4">
            <a:alpha val="90000"/>
            <a:tint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t" anchorCtr="0">
          <a:noAutofit/>
        </a:bodyPr>
        <a:lstStyle/>
        <a:p>
          <a:pPr marL="171450" lvl="1" indent="-171450" algn="r" defTabSz="711200" rtl="1">
            <a:lnSpc>
              <a:spcPct val="90000"/>
            </a:lnSpc>
            <a:spcBef>
              <a:spcPct val="0"/>
            </a:spcBef>
            <a:spcAft>
              <a:spcPct val="15000"/>
            </a:spcAft>
            <a:buChar char="•"/>
          </a:pPr>
          <a:r>
            <a:rPr lang="fa-IR" sz="1600" b="1" kern="1200"/>
            <a:t>توان تعمیم سیاست ها متناسب با شرایط خوشه های متفاوت و متنوع</a:t>
          </a:r>
          <a:endParaRPr lang="en-US" sz="1600" b="1" kern="1200"/>
        </a:p>
        <a:p>
          <a:pPr marL="171450" lvl="1" indent="-171450" algn="r" defTabSz="711200" rtl="1">
            <a:lnSpc>
              <a:spcPct val="90000"/>
            </a:lnSpc>
            <a:spcBef>
              <a:spcPct val="0"/>
            </a:spcBef>
            <a:spcAft>
              <a:spcPct val="15000"/>
            </a:spcAft>
            <a:buChar char="•"/>
          </a:pPr>
          <a:r>
            <a:rPr lang="fa-IR" sz="1600" b="1" kern="1200"/>
            <a:t>توان تعمیم سیاست ها متناسب با شرایط هر منطقه</a:t>
          </a:r>
          <a:endParaRPr lang="en-US" sz="1600" b="1" kern="1200"/>
        </a:p>
        <a:p>
          <a:pPr marL="171450" lvl="1" indent="-171450" algn="r" defTabSz="711200" rtl="1">
            <a:lnSpc>
              <a:spcPct val="90000"/>
            </a:lnSpc>
            <a:spcBef>
              <a:spcPct val="0"/>
            </a:spcBef>
            <a:spcAft>
              <a:spcPct val="15000"/>
            </a:spcAft>
            <a:buChar char="•"/>
          </a:pPr>
          <a:r>
            <a:rPr lang="fa-IR" sz="1600" b="1" kern="1200"/>
            <a:t>ادغام مجموعه کاملی از ابزارهای سیاستی در قالب سیاست های یکپارچه</a:t>
          </a:r>
          <a:endParaRPr lang="en-US" sz="1600" b="1" kern="1200"/>
        </a:p>
      </dsp:txBody>
      <dsp:txXfrm>
        <a:off x="369568" y="1274983"/>
        <a:ext cx="2731621" cy="1732291"/>
      </dsp:txXfrm>
    </dsp:sp>
    <dsp:sp modelId="{E0FEEAB5-2C86-48B6-903B-2C0011C793D9}">
      <dsp:nvSpPr>
        <dsp:cNvPr id="0" name=""/>
        <dsp:cNvSpPr/>
      </dsp:nvSpPr>
      <dsp:spPr>
        <a:xfrm>
          <a:off x="184" y="3061168"/>
          <a:ext cx="2523919" cy="100367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fa-IR" sz="3100" b="1" kern="1200"/>
            <a:t>متناسب سازی سیاست ها</a:t>
          </a:r>
          <a:endParaRPr lang="en-US" sz="3100" b="1" kern="1200"/>
        </a:p>
      </dsp:txBody>
      <dsp:txXfrm>
        <a:off x="29581" y="3090565"/>
        <a:ext cx="2465125" cy="94488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1FCB6-4E43-49DC-8D7E-63F65E903046}">
      <dsp:nvSpPr>
        <dsp:cNvPr id="0" name=""/>
        <dsp:cNvSpPr/>
      </dsp:nvSpPr>
      <dsp:spPr>
        <a:xfrm>
          <a:off x="4246213" y="1600259"/>
          <a:ext cx="2022701" cy="1749718"/>
        </a:xfrm>
        <a:prstGeom prst="hexagon">
          <a:avLst>
            <a:gd name="adj" fmla="val 28570"/>
            <a:gd name="vf" fmla="val 11547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a-IR" sz="1500" b="1" kern="1200" dirty="0"/>
            <a:t>الزامات سیاست گذاری خوشه ای</a:t>
          </a:r>
          <a:endParaRPr lang="en-US" sz="1500" kern="1200" dirty="0"/>
        </a:p>
      </dsp:txBody>
      <dsp:txXfrm>
        <a:off x="4581403" y="1890212"/>
        <a:ext cx="1352321" cy="1169812"/>
      </dsp:txXfrm>
    </dsp:sp>
    <dsp:sp modelId="{5A22CE93-FC06-4250-8A3F-5A794CFAF530}">
      <dsp:nvSpPr>
        <dsp:cNvPr id="0" name=""/>
        <dsp:cNvSpPr/>
      </dsp:nvSpPr>
      <dsp:spPr>
        <a:xfrm>
          <a:off x="5512813" y="754248"/>
          <a:ext cx="763159" cy="657562"/>
        </a:xfrm>
        <a:prstGeom prst="hexagon">
          <a:avLst>
            <a:gd name="adj" fmla="val 28900"/>
            <a:gd name="vf" fmla="val 115470"/>
          </a:avLst>
        </a:prstGeom>
        <a:solidFill>
          <a:schemeClr val="accent2">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8299AF3B-D897-4BF5-9089-33F4C22822FA}">
      <dsp:nvSpPr>
        <dsp:cNvPr id="0" name=""/>
        <dsp:cNvSpPr/>
      </dsp:nvSpPr>
      <dsp:spPr>
        <a:xfrm>
          <a:off x="4432533" y="0"/>
          <a:ext cx="1657589" cy="1434009"/>
        </a:xfrm>
        <a:prstGeom prst="hexagon">
          <a:avLst>
            <a:gd name="adj" fmla="val 28570"/>
            <a:gd name="vf" fmla="val 11547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a-IR" sz="1500" b="1" kern="1200"/>
            <a:t>توان ایجاد انسجام بین سیاست ها و نهادها </a:t>
          </a:r>
          <a:endParaRPr lang="en-US" sz="1500" b="1" kern="1200"/>
        </a:p>
      </dsp:txBody>
      <dsp:txXfrm>
        <a:off x="4707231" y="237646"/>
        <a:ext cx="1108193" cy="958717"/>
      </dsp:txXfrm>
    </dsp:sp>
    <dsp:sp modelId="{1A8D82B9-DA64-44E0-9812-AB3BACCC0002}">
      <dsp:nvSpPr>
        <dsp:cNvPr id="0" name=""/>
        <dsp:cNvSpPr/>
      </dsp:nvSpPr>
      <dsp:spPr>
        <a:xfrm>
          <a:off x="6403480" y="1983540"/>
          <a:ext cx="763159" cy="657562"/>
        </a:xfrm>
        <a:prstGeom prst="hexagon">
          <a:avLst>
            <a:gd name="adj" fmla="val 28900"/>
            <a:gd name="vf" fmla="val 115470"/>
          </a:avLst>
        </a:prstGeom>
        <a:solidFill>
          <a:schemeClr val="accent2">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23D4031D-439A-4FE9-9841-937B4355C1A6}">
      <dsp:nvSpPr>
        <dsp:cNvPr id="0" name=""/>
        <dsp:cNvSpPr/>
      </dsp:nvSpPr>
      <dsp:spPr>
        <a:xfrm>
          <a:off x="5952736" y="882012"/>
          <a:ext cx="1657589" cy="1434009"/>
        </a:xfrm>
        <a:prstGeom prst="hexagon">
          <a:avLst>
            <a:gd name="adj" fmla="val 28570"/>
            <a:gd name="vf" fmla="val 11547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a-IR" sz="1500" b="1" kern="1200"/>
            <a:t>قابلیت تعمیم پذیری و توان متناسب سازی با نیازهای متنوع</a:t>
          </a:r>
          <a:endParaRPr lang="en-US" sz="1500" b="1" kern="1200"/>
        </a:p>
      </dsp:txBody>
      <dsp:txXfrm>
        <a:off x="6227434" y="1119658"/>
        <a:ext cx="1108193" cy="958717"/>
      </dsp:txXfrm>
    </dsp:sp>
    <dsp:sp modelId="{5C80C5B5-43B5-4927-856F-D6AF72F5BA85}">
      <dsp:nvSpPr>
        <dsp:cNvPr id="0" name=""/>
        <dsp:cNvSpPr/>
      </dsp:nvSpPr>
      <dsp:spPr>
        <a:xfrm>
          <a:off x="5784765" y="3371180"/>
          <a:ext cx="763159" cy="657562"/>
        </a:xfrm>
        <a:prstGeom prst="hexagon">
          <a:avLst>
            <a:gd name="adj" fmla="val 28900"/>
            <a:gd name="vf" fmla="val 115470"/>
          </a:avLst>
        </a:prstGeom>
        <a:solidFill>
          <a:schemeClr val="accent2">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89D7B42D-1B8D-4174-9773-724A15E2CA8C}">
      <dsp:nvSpPr>
        <dsp:cNvPr id="0" name=""/>
        <dsp:cNvSpPr/>
      </dsp:nvSpPr>
      <dsp:spPr>
        <a:xfrm>
          <a:off x="5952736" y="2615945"/>
          <a:ext cx="1657589" cy="1434009"/>
        </a:xfrm>
        <a:prstGeom prst="hexagon">
          <a:avLst>
            <a:gd name="adj" fmla="val 28570"/>
            <a:gd name="vf" fmla="val 11547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a-IR" sz="1500" b="1" kern="1200"/>
            <a:t>افق زمانی بلند مدت</a:t>
          </a:r>
          <a:endParaRPr lang="en-US" sz="1500" b="1" kern="1200"/>
        </a:p>
      </dsp:txBody>
      <dsp:txXfrm>
        <a:off x="6227434" y="2853591"/>
        <a:ext cx="1108193" cy="958717"/>
      </dsp:txXfrm>
    </dsp:sp>
    <dsp:sp modelId="{1DDD7CA8-A92F-44F3-8629-67A6CD646BEC}">
      <dsp:nvSpPr>
        <dsp:cNvPr id="0" name=""/>
        <dsp:cNvSpPr/>
      </dsp:nvSpPr>
      <dsp:spPr>
        <a:xfrm>
          <a:off x="4249977" y="3515223"/>
          <a:ext cx="763159" cy="657562"/>
        </a:xfrm>
        <a:prstGeom prst="hexagon">
          <a:avLst>
            <a:gd name="adj" fmla="val 28900"/>
            <a:gd name="vf" fmla="val 115470"/>
          </a:avLst>
        </a:prstGeom>
        <a:solidFill>
          <a:schemeClr val="accent2">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6103F42-5AE3-49A9-9D45-FFCEFAA0812C}">
      <dsp:nvSpPr>
        <dsp:cNvPr id="0" name=""/>
        <dsp:cNvSpPr/>
      </dsp:nvSpPr>
      <dsp:spPr>
        <a:xfrm>
          <a:off x="4432533" y="3498944"/>
          <a:ext cx="1657589" cy="1434009"/>
        </a:xfrm>
        <a:prstGeom prst="hexagon">
          <a:avLst>
            <a:gd name="adj" fmla="val 28570"/>
            <a:gd name="vf" fmla="val 11547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a-IR" sz="1500" b="1" kern="1200"/>
            <a:t>کاربردی و عملگرا بودن</a:t>
          </a:r>
          <a:endParaRPr lang="en-US" sz="1500" b="1" kern="1200"/>
        </a:p>
      </dsp:txBody>
      <dsp:txXfrm>
        <a:off x="4707231" y="3736590"/>
        <a:ext cx="1108193" cy="958717"/>
      </dsp:txXfrm>
    </dsp:sp>
    <dsp:sp modelId="{5A5568E9-49D3-42C8-8FBA-654ABD246C16}">
      <dsp:nvSpPr>
        <dsp:cNvPr id="0" name=""/>
        <dsp:cNvSpPr/>
      </dsp:nvSpPr>
      <dsp:spPr>
        <a:xfrm>
          <a:off x="3344726" y="2286424"/>
          <a:ext cx="763159" cy="657562"/>
        </a:xfrm>
        <a:prstGeom prst="hexagon">
          <a:avLst>
            <a:gd name="adj" fmla="val 28900"/>
            <a:gd name="vf" fmla="val 115470"/>
          </a:avLst>
        </a:prstGeom>
        <a:solidFill>
          <a:schemeClr val="accent2">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AE8B3DCE-10F0-4DF8-A42E-8D03F8D73BA2}">
      <dsp:nvSpPr>
        <dsp:cNvPr id="0" name=""/>
        <dsp:cNvSpPr/>
      </dsp:nvSpPr>
      <dsp:spPr>
        <a:xfrm>
          <a:off x="2905274" y="2616932"/>
          <a:ext cx="1657589" cy="1434009"/>
        </a:xfrm>
        <a:prstGeom prst="hexagon">
          <a:avLst>
            <a:gd name="adj" fmla="val 28570"/>
            <a:gd name="vf" fmla="val 11547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a-IR" sz="1500" b="1" kern="1200"/>
            <a:t>ضمانت اجرایی سیاست گذار و تعهد ذیتفعان</a:t>
          </a:r>
          <a:endParaRPr lang="en-US" sz="1500" b="1" kern="1200"/>
        </a:p>
      </dsp:txBody>
      <dsp:txXfrm>
        <a:off x="3179972" y="2854578"/>
        <a:ext cx="1108193" cy="958717"/>
      </dsp:txXfrm>
    </dsp:sp>
    <dsp:sp modelId="{84F06D35-0A98-4747-BBD1-18328CC843EF}">
      <dsp:nvSpPr>
        <dsp:cNvPr id="0" name=""/>
        <dsp:cNvSpPr/>
      </dsp:nvSpPr>
      <dsp:spPr>
        <a:xfrm>
          <a:off x="2905274" y="880038"/>
          <a:ext cx="1657589" cy="1434009"/>
        </a:xfrm>
        <a:prstGeom prst="hexagon">
          <a:avLst>
            <a:gd name="adj" fmla="val 28570"/>
            <a:gd name="vf" fmla="val 11547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a-IR" sz="1500" b="1" kern="1200"/>
            <a:t>توان ایجاد همگرایی بین ذینفعان</a:t>
          </a:r>
          <a:endParaRPr lang="en-US" sz="1500" b="1" kern="1200"/>
        </a:p>
      </dsp:txBody>
      <dsp:txXfrm>
        <a:off x="3179972" y="1117684"/>
        <a:ext cx="1108193" cy="95871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BED8D-7B01-4CD4-81B5-79B1B86E007C}">
      <dsp:nvSpPr>
        <dsp:cNvPr id="0" name=""/>
        <dsp:cNvSpPr/>
      </dsp:nvSpPr>
      <dsp:spPr>
        <a:xfrm>
          <a:off x="8134340" y="14058"/>
          <a:ext cx="2377306" cy="6624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fa-IR" sz="2300" b="1" kern="1200" dirty="0"/>
            <a:t>عوامل حیاتی موفقیت</a:t>
          </a:r>
          <a:endParaRPr lang="en-US" sz="2300" b="1" kern="1200" dirty="0"/>
        </a:p>
      </dsp:txBody>
      <dsp:txXfrm>
        <a:off x="8134340" y="14058"/>
        <a:ext cx="2377306" cy="662400"/>
      </dsp:txXfrm>
    </dsp:sp>
    <dsp:sp modelId="{5B3AB2D5-1CC5-4FD6-8487-FA387A49313A}">
      <dsp:nvSpPr>
        <dsp:cNvPr id="0" name=""/>
        <dsp:cNvSpPr/>
      </dsp:nvSpPr>
      <dsp:spPr>
        <a:xfrm>
          <a:off x="8134340" y="676458"/>
          <a:ext cx="2377306" cy="412547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just" defTabSz="1155700" rtl="1">
            <a:lnSpc>
              <a:spcPct val="90000"/>
            </a:lnSpc>
            <a:spcBef>
              <a:spcPct val="0"/>
            </a:spcBef>
            <a:spcAft>
              <a:spcPct val="15000"/>
            </a:spcAft>
            <a:buChar char="•"/>
          </a:pPr>
          <a:r>
            <a:rPr lang="fa-IR" sz="2600" kern="1200" dirty="0"/>
            <a:t>پویایی شبکه های دانشی و ارتباطی</a:t>
          </a:r>
          <a:endParaRPr lang="en-US" sz="2600" kern="1200" dirty="0"/>
        </a:p>
        <a:p>
          <a:pPr marL="228600" lvl="1" indent="-228600" algn="just" defTabSz="1155700" rtl="1">
            <a:lnSpc>
              <a:spcPct val="90000"/>
            </a:lnSpc>
            <a:spcBef>
              <a:spcPct val="0"/>
            </a:spcBef>
            <a:spcAft>
              <a:spcPct val="15000"/>
            </a:spcAft>
            <a:buChar char="•"/>
          </a:pPr>
          <a:r>
            <a:rPr lang="fa-IR" sz="2600" kern="1200" dirty="0"/>
            <a:t>توسعه محصول و نوآوری فناورانه</a:t>
          </a:r>
          <a:endParaRPr lang="en-US" sz="2600" kern="1200" dirty="0"/>
        </a:p>
        <a:p>
          <a:pPr marL="228600" lvl="1" indent="-228600" algn="just" defTabSz="1155700" rtl="1">
            <a:lnSpc>
              <a:spcPct val="90000"/>
            </a:lnSpc>
            <a:spcBef>
              <a:spcPct val="0"/>
            </a:spcBef>
            <a:spcAft>
              <a:spcPct val="15000"/>
            </a:spcAft>
            <a:buChar char="•"/>
          </a:pPr>
          <a:r>
            <a:rPr lang="fa-IR" sz="2600" kern="1200" dirty="0"/>
            <a:t>سرمایه انسانی</a:t>
          </a:r>
          <a:endParaRPr lang="en-US" sz="2600" kern="1200" dirty="0"/>
        </a:p>
      </dsp:txBody>
      <dsp:txXfrm>
        <a:off x="8134340" y="676458"/>
        <a:ext cx="2377306" cy="4125477"/>
      </dsp:txXfrm>
    </dsp:sp>
    <dsp:sp modelId="{C765D478-7490-4FC7-9F68-DE1422F13BE7}">
      <dsp:nvSpPr>
        <dsp:cNvPr id="0" name=""/>
        <dsp:cNvSpPr/>
      </dsp:nvSpPr>
      <dsp:spPr>
        <a:xfrm>
          <a:off x="5424211" y="14058"/>
          <a:ext cx="2377306" cy="662400"/>
        </a:xfrm>
        <a:prstGeom prst="rect">
          <a:avLst/>
        </a:prstGeom>
        <a:solidFill>
          <a:schemeClr val="accent3">
            <a:hueOff val="903533"/>
            <a:satOff val="33333"/>
            <a:lumOff val="-4902"/>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fa-IR" sz="2300" b="1" kern="1200" dirty="0"/>
            <a:t>عوامل مشارکت</a:t>
          </a:r>
          <a:endParaRPr lang="en-US" sz="2300" b="1" kern="1200" dirty="0"/>
        </a:p>
      </dsp:txBody>
      <dsp:txXfrm>
        <a:off x="5424211" y="14058"/>
        <a:ext cx="2377306" cy="662400"/>
      </dsp:txXfrm>
    </dsp:sp>
    <dsp:sp modelId="{14241D21-62D5-41FC-B311-5DFB9D96346F}">
      <dsp:nvSpPr>
        <dsp:cNvPr id="0" name=""/>
        <dsp:cNvSpPr/>
      </dsp:nvSpPr>
      <dsp:spPr>
        <a:xfrm>
          <a:off x="5424211" y="676458"/>
          <a:ext cx="2377306" cy="4125477"/>
        </a:xfrm>
        <a:prstGeom prst="rect">
          <a:avLst/>
        </a:prstGeom>
        <a:solidFill>
          <a:schemeClr val="accent3">
            <a:tint val="40000"/>
            <a:alpha val="90000"/>
            <a:hueOff val="676380"/>
            <a:satOff val="33333"/>
            <a:lumOff val="593"/>
            <a:alphaOff val="0"/>
          </a:schemeClr>
        </a:solidFill>
        <a:ln w="12700" cap="flat" cmpd="sng" algn="ctr">
          <a:solidFill>
            <a:schemeClr val="accent3">
              <a:tint val="40000"/>
              <a:alpha val="90000"/>
              <a:hueOff val="676380"/>
              <a:satOff val="33333"/>
              <a:lumOff val="5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just" defTabSz="1155700" rtl="1">
            <a:lnSpc>
              <a:spcPct val="90000"/>
            </a:lnSpc>
            <a:spcBef>
              <a:spcPct val="0"/>
            </a:spcBef>
            <a:spcAft>
              <a:spcPct val="15000"/>
            </a:spcAft>
            <a:buChar char="•"/>
          </a:pPr>
          <a:r>
            <a:rPr lang="fa-IR" sz="2600" b="0" kern="1200" dirty="0"/>
            <a:t>زیر ساخت های فیزیکی</a:t>
          </a:r>
          <a:endParaRPr lang="en-US" sz="2600" b="0" kern="1200" dirty="0"/>
        </a:p>
        <a:p>
          <a:pPr marL="228600" lvl="1" indent="-228600" algn="just" defTabSz="1155700" rtl="1">
            <a:lnSpc>
              <a:spcPct val="90000"/>
            </a:lnSpc>
            <a:spcBef>
              <a:spcPct val="0"/>
            </a:spcBef>
            <a:spcAft>
              <a:spcPct val="15000"/>
            </a:spcAft>
            <a:buChar char="•"/>
          </a:pPr>
          <a:r>
            <a:rPr lang="fa-IR" sz="2600" b="0" kern="1200" dirty="0"/>
            <a:t>حضور شرکت های بزرگ</a:t>
          </a:r>
          <a:endParaRPr lang="en-US" sz="2600" b="0" kern="1200" dirty="0"/>
        </a:p>
        <a:p>
          <a:pPr marL="228600" lvl="1" indent="-228600" algn="just" defTabSz="1155700" rtl="1">
            <a:lnSpc>
              <a:spcPct val="90000"/>
            </a:lnSpc>
            <a:spcBef>
              <a:spcPct val="0"/>
            </a:spcBef>
            <a:spcAft>
              <a:spcPct val="15000"/>
            </a:spcAft>
            <a:buChar char="•"/>
          </a:pPr>
          <a:r>
            <a:rPr lang="fa-IR" sz="2600" b="0" kern="1200" dirty="0"/>
            <a:t>روحیه کارآفرینی سازمانی</a:t>
          </a:r>
          <a:endParaRPr lang="en-US" sz="2600" b="0" kern="1200" dirty="0"/>
        </a:p>
        <a:p>
          <a:pPr marL="228600" lvl="1" indent="-228600" algn="just" defTabSz="1155700" rtl="1">
            <a:lnSpc>
              <a:spcPct val="90000"/>
            </a:lnSpc>
            <a:spcBef>
              <a:spcPct val="0"/>
            </a:spcBef>
            <a:spcAft>
              <a:spcPct val="15000"/>
            </a:spcAft>
            <a:buChar char="•"/>
          </a:pPr>
          <a:r>
            <a:rPr lang="fa-IR" sz="2600" b="0" kern="1200" dirty="0"/>
            <a:t>دسترسی به امور مالی</a:t>
          </a:r>
          <a:endParaRPr lang="en-US" sz="2600" b="0" kern="1200" dirty="0"/>
        </a:p>
        <a:p>
          <a:pPr marL="228600" lvl="1" indent="-228600" algn="just" defTabSz="1155700" rtl="1">
            <a:lnSpc>
              <a:spcPct val="90000"/>
            </a:lnSpc>
            <a:spcBef>
              <a:spcPct val="0"/>
            </a:spcBef>
            <a:spcAft>
              <a:spcPct val="15000"/>
            </a:spcAft>
            <a:buChar char="•"/>
          </a:pPr>
          <a:r>
            <a:rPr lang="fa-IR" sz="2600" b="0" kern="1200" dirty="0"/>
            <a:t>وجود جوانه های خوشه ای</a:t>
          </a:r>
          <a:endParaRPr lang="en-US" sz="2600" b="0" kern="1200" dirty="0"/>
        </a:p>
      </dsp:txBody>
      <dsp:txXfrm>
        <a:off x="5424211" y="676458"/>
        <a:ext cx="2377306" cy="4125477"/>
      </dsp:txXfrm>
    </dsp:sp>
    <dsp:sp modelId="{B40FA8AC-DA2F-4511-8E7D-D2C4906241B7}">
      <dsp:nvSpPr>
        <dsp:cNvPr id="0" name=""/>
        <dsp:cNvSpPr/>
      </dsp:nvSpPr>
      <dsp:spPr>
        <a:xfrm>
          <a:off x="2714082" y="14058"/>
          <a:ext cx="2377306" cy="662400"/>
        </a:xfrm>
        <a:prstGeom prst="rect">
          <a:avLst/>
        </a:prstGeom>
        <a:solidFill>
          <a:schemeClr val="accent3">
            <a:hueOff val="1807066"/>
            <a:satOff val="66667"/>
            <a:lumOff val="-9804"/>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fa-IR" sz="2300" b="1" kern="1200" dirty="0"/>
            <a:t>عوامل سیاسی</a:t>
          </a:r>
          <a:endParaRPr lang="en-US" sz="2300" b="1" kern="1200" dirty="0"/>
        </a:p>
      </dsp:txBody>
      <dsp:txXfrm>
        <a:off x="2714082" y="14058"/>
        <a:ext cx="2377306" cy="662400"/>
      </dsp:txXfrm>
    </dsp:sp>
    <dsp:sp modelId="{3B9147F2-67F5-41CB-86CC-7561B4603B4B}">
      <dsp:nvSpPr>
        <dsp:cNvPr id="0" name=""/>
        <dsp:cNvSpPr/>
      </dsp:nvSpPr>
      <dsp:spPr>
        <a:xfrm>
          <a:off x="2714082" y="676458"/>
          <a:ext cx="2377306" cy="4125477"/>
        </a:xfrm>
        <a:prstGeom prst="rect">
          <a:avLst/>
        </a:prstGeom>
        <a:solidFill>
          <a:schemeClr val="accent3">
            <a:tint val="40000"/>
            <a:alpha val="90000"/>
            <a:hueOff val="1352761"/>
            <a:satOff val="66667"/>
            <a:lumOff val="1186"/>
            <a:alphaOff val="0"/>
          </a:schemeClr>
        </a:solidFill>
        <a:ln w="12700" cap="flat" cmpd="sng" algn="ctr">
          <a:solidFill>
            <a:schemeClr val="accent3">
              <a:tint val="40000"/>
              <a:alpha val="90000"/>
              <a:hueOff val="1352761"/>
              <a:satOff val="66667"/>
              <a:lumOff val="11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r" defTabSz="1244600" rtl="1">
            <a:lnSpc>
              <a:spcPct val="90000"/>
            </a:lnSpc>
            <a:spcBef>
              <a:spcPct val="0"/>
            </a:spcBef>
            <a:spcAft>
              <a:spcPct val="15000"/>
            </a:spcAft>
            <a:buChar char="•"/>
          </a:pPr>
          <a:r>
            <a:rPr lang="fa-IR" sz="2800" kern="1200" dirty="0"/>
            <a:t>رهبری و تعهد محلی</a:t>
          </a:r>
          <a:endParaRPr lang="en-US" sz="2800" kern="1200" dirty="0"/>
        </a:p>
        <a:p>
          <a:pPr marL="285750" lvl="1" indent="-285750" algn="r" defTabSz="1244600" rtl="1">
            <a:lnSpc>
              <a:spcPct val="90000"/>
            </a:lnSpc>
            <a:spcBef>
              <a:spcPct val="0"/>
            </a:spcBef>
            <a:spcAft>
              <a:spcPct val="15000"/>
            </a:spcAft>
            <a:buChar char="•"/>
          </a:pPr>
          <a:r>
            <a:rPr lang="fa-IR" sz="2800" kern="1200" dirty="0"/>
            <a:t>حداقل مقدار منابع</a:t>
          </a:r>
          <a:endParaRPr lang="en-US" sz="2800" kern="1200" dirty="0"/>
        </a:p>
        <a:p>
          <a:pPr marL="285750" lvl="1" indent="-285750" algn="r" defTabSz="1244600" rtl="1">
            <a:lnSpc>
              <a:spcPct val="90000"/>
            </a:lnSpc>
            <a:spcBef>
              <a:spcPct val="0"/>
            </a:spcBef>
            <a:spcAft>
              <a:spcPct val="15000"/>
            </a:spcAft>
            <a:buChar char="•"/>
          </a:pPr>
          <a:r>
            <a:rPr lang="fa-IR" sz="2800" kern="1200" dirty="0"/>
            <a:t>وجود چارچوب قانونی مشوق همکاری</a:t>
          </a:r>
          <a:endParaRPr lang="en-US" sz="2800" kern="1200" dirty="0"/>
        </a:p>
      </dsp:txBody>
      <dsp:txXfrm>
        <a:off x="2714082" y="676458"/>
        <a:ext cx="2377306" cy="4125477"/>
      </dsp:txXfrm>
    </dsp:sp>
    <dsp:sp modelId="{6EFA11AE-60ED-4445-B7E6-3D44FEB1529E}">
      <dsp:nvSpPr>
        <dsp:cNvPr id="0" name=""/>
        <dsp:cNvSpPr/>
      </dsp:nvSpPr>
      <dsp:spPr>
        <a:xfrm>
          <a:off x="7" y="14058"/>
          <a:ext cx="2377306" cy="662400"/>
        </a:xfrm>
        <a:prstGeom prst="rect">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fa-IR" sz="2300" b="1" kern="1200" dirty="0"/>
            <a:t>عوامل مکمل</a:t>
          </a:r>
          <a:endParaRPr lang="en-US" sz="2300" b="1" kern="1200" dirty="0"/>
        </a:p>
      </dsp:txBody>
      <dsp:txXfrm>
        <a:off x="7" y="14058"/>
        <a:ext cx="2377306" cy="662400"/>
      </dsp:txXfrm>
    </dsp:sp>
    <dsp:sp modelId="{BAF3B8DE-6C5A-4F64-9827-4C5BEB636C93}">
      <dsp:nvSpPr>
        <dsp:cNvPr id="0" name=""/>
        <dsp:cNvSpPr/>
      </dsp:nvSpPr>
      <dsp:spPr>
        <a:xfrm>
          <a:off x="3953" y="676458"/>
          <a:ext cx="2377306" cy="4125477"/>
        </a:xfrm>
        <a:prstGeom prst="rect">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r" defTabSz="1244600" rtl="1">
            <a:lnSpc>
              <a:spcPct val="90000"/>
            </a:lnSpc>
            <a:spcBef>
              <a:spcPct val="0"/>
            </a:spcBef>
            <a:spcAft>
              <a:spcPct val="15000"/>
            </a:spcAft>
            <a:buChar char="•"/>
          </a:pPr>
          <a:r>
            <a:rPr lang="fa-IR" sz="2800" kern="1200" dirty="0"/>
            <a:t>خدمات تخصصی</a:t>
          </a:r>
          <a:endParaRPr lang="en-US" sz="2800" kern="1200" dirty="0"/>
        </a:p>
        <a:p>
          <a:pPr marL="285750" lvl="1" indent="-285750" algn="r" defTabSz="1244600" rtl="1">
            <a:lnSpc>
              <a:spcPct val="90000"/>
            </a:lnSpc>
            <a:spcBef>
              <a:spcPct val="0"/>
            </a:spcBef>
            <a:spcAft>
              <a:spcPct val="15000"/>
            </a:spcAft>
            <a:buChar char="•"/>
          </a:pPr>
          <a:r>
            <a:rPr lang="fa-IR" sz="2800" kern="1200" dirty="0"/>
            <a:t>دسترسی به بازارها</a:t>
          </a:r>
          <a:endParaRPr lang="en-US" sz="2800" kern="1200" dirty="0"/>
        </a:p>
        <a:p>
          <a:pPr marL="285750" lvl="1" indent="-285750" algn="r" defTabSz="1244600" rtl="1">
            <a:lnSpc>
              <a:spcPct val="90000"/>
            </a:lnSpc>
            <a:spcBef>
              <a:spcPct val="0"/>
            </a:spcBef>
            <a:spcAft>
              <a:spcPct val="15000"/>
            </a:spcAft>
            <a:buChar char="•"/>
          </a:pPr>
          <a:r>
            <a:rPr lang="fa-IR" sz="2800" kern="1200" dirty="0"/>
            <a:t>دسترسی به خدمات پشتیبانی کسب و کار</a:t>
          </a:r>
          <a:endParaRPr lang="en-US" sz="2800" kern="1200" dirty="0"/>
        </a:p>
      </dsp:txBody>
      <dsp:txXfrm>
        <a:off x="3953" y="676458"/>
        <a:ext cx="2377306" cy="412547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67FC4-64C2-4E2C-BAF3-D875F00F81E1}">
      <dsp:nvSpPr>
        <dsp:cNvPr id="0" name=""/>
        <dsp:cNvSpPr/>
      </dsp:nvSpPr>
      <dsp:spPr>
        <a:xfrm rot="5400000">
          <a:off x="9856746" y="117565"/>
          <a:ext cx="775121" cy="542584"/>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a-IR" sz="1200" kern="1200"/>
            <a:t>گام اول</a:t>
          </a:r>
          <a:endParaRPr lang="en-US" sz="1200" kern="1200"/>
        </a:p>
      </dsp:txBody>
      <dsp:txXfrm rot="-5400000">
        <a:off x="9973015" y="272588"/>
        <a:ext cx="542584" cy="232537"/>
      </dsp:txXfrm>
    </dsp:sp>
    <dsp:sp modelId="{45671EDC-0C00-4D76-A026-B87EF19FBFF4}">
      <dsp:nvSpPr>
        <dsp:cNvPr id="0" name=""/>
        <dsp:cNvSpPr/>
      </dsp:nvSpPr>
      <dsp:spPr>
        <a:xfrm rot="16200000">
          <a:off x="4734593" y="-4733295"/>
          <a:ext cx="503828" cy="9973015"/>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92024" bIns="17145" numCol="1" spcCol="1270" anchor="ctr" anchorCtr="0">
          <a:noAutofit/>
        </a:bodyPr>
        <a:lstStyle/>
        <a:p>
          <a:pPr marL="228600" lvl="1" indent="-228600" algn="r" defTabSz="1200150" rtl="1">
            <a:lnSpc>
              <a:spcPct val="90000"/>
            </a:lnSpc>
            <a:spcBef>
              <a:spcPct val="0"/>
            </a:spcBef>
            <a:spcAft>
              <a:spcPct val="15000"/>
            </a:spcAft>
            <a:buChar char="•"/>
          </a:pPr>
          <a:r>
            <a:rPr lang="fa-IR" sz="2700" kern="1200"/>
            <a:t>شناخت ماهوی مساله تدوین خط مشی</a:t>
          </a:r>
          <a:endParaRPr lang="en-US" sz="2700" kern="1200"/>
        </a:p>
      </dsp:txBody>
      <dsp:txXfrm rot="5400000">
        <a:off x="24595" y="25893"/>
        <a:ext cx="9948420" cy="454638"/>
      </dsp:txXfrm>
    </dsp:sp>
    <dsp:sp modelId="{17ECE5E0-C9F7-47EF-8754-0AE222A642E4}">
      <dsp:nvSpPr>
        <dsp:cNvPr id="0" name=""/>
        <dsp:cNvSpPr/>
      </dsp:nvSpPr>
      <dsp:spPr>
        <a:xfrm rot="5400000">
          <a:off x="9856746" y="808333"/>
          <a:ext cx="775121" cy="54258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a-IR" sz="1200" kern="1200"/>
            <a:t>گام دوم</a:t>
          </a:r>
          <a:endParaRPr lang="en-US" sz="1200" kern="1200"/>
        </a:p>
      </dsp:txBody>
      <dsp:txXfrm rot="-5400000">
        <a:off x="9973015" y="963356"/>
        <a:ext cx="542584" cy="232537"/>
      </dsp:txXfrm>
    </dsp:sp>
    <dsp:sp modelId="{C5B4F875-EEA0-4EAE-9791-90D0BF5AF065}">
      <dsp:nvSpPr>
        <dsp:cNvPr id="0" name=""/>
        <dsp:cNvSpPr/>
      </dsp:nvSpPr>
      <dsp:spPr>
        <a:xfrm rot="16200000">
          <a:off x="4734593" y="-4042528"/>
          <a:ext cx="503828" cy="9973015"/>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92024" bIns="17145" numCol="1" spcCol="1270" anchor="ctr" anchorCtr="0">
          <a:noAutofit/>
        </a:bodyPr>
        <a:lstStyle/>
        <a:p>
          <a:pPr marL="228600" lvl="1" indent="-228600" algn="r" defTabSz="1200150" rtl="1">
            <a:lnSpc>
              <a:spcPct val="90000"/>
            </a:lnSpc>
            <a:spcBef>
              <a:spcPct val="0"/>
            </a:spcBef>
            <a:spcAft>
              <a:spcPct val="15000"/>
            </a:spcAft>
            <a:buChar char="•"/>
          </a:pPr>
          <a:r>
            <a:rPr lang="fa-IR" sz="2700" kern="1200"/>
            <a:t>شناخت بستر و محیط کلان موثر بر شکل گیری خوشه ها </a:t>
          </a:r>
          <a:endParaRPr lang="en-US" sz="2700" kern="1200"/>
        </a:p>
      </dsp:txBody>
      <dsp:txXfrm rot="5400000">
        <a:off x="24595" y="716660"/>
        <a:ext cx="9948420" cy="454638"/>
      </dsp:txXfrm>
    </dsp:sp>
    <dsp:sp modelId="{559F8249-1168-4FF0-B648-0F9C0F31CF57}">
      <dsp:nvSpPr>
        <dsp:cNvPr id="0" name=""/>
        <dsp:cNvSpPr/>
      </dsp:nvSpPr>
      <dsp:spPr>
        <a:xfrm rot="5400000">
          <a:off x="9856746" y="1499100"/>
          <a:ext cx="775121" cy="542584"/>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a-IR" sz="1200" kern="1200"/>
            <a:t>گام سوم</a:t>
          </a:r>
          <a:endParaRPr lang="en-US" sz="1200" kern="1200"/>
        </a:p>
      </dsp:txBody>
      <dsp:txXfrm rot="-5400000">
        <a:off x="9973015" y="1654123"/>
        <a:ext cx="542584" cy="232537"/>
      </dsp:txXfrm>
    </dsp:sp>
    <dsp:sp modelId="{95FD2827-4AE3-45AA-9690-5CD3384EAFFC}">
      <dsp:nvSpPr>
        <dsp:cNvPr id="0" name=""/>
        <dsp:cNvSpPr/>
      </dsp:nvSpPr>
      <dsp:spPr>
        <a:xfrm rot="16200000">
          <a:off x="4734593" y="-3347075"/>
          <a:ext cx="503828" cy="9973015"/>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92024" bIns="17145" numCol="1" spcCol="1270" anchor="ctr" anchorCtr="0">
          <a:noAutofit/>
        </a:bodyPr>
        <a:lstStyle/>
        <a:p>
          <a:pPr marL="228600" lvl="1" indent="-228600" algn="r" defTabSz="1200150" rtl="1">
            <a:lnSpc>
              <a:spcPct val="90000"/>
            </a:lnSpc>
            <a:spcBef>
              <a:spcPct val="0"/>
            </a:spcBef>
            <a:spcAft>
              <a:spcPct val="15000"/>
            </a:spcAft>
            <a:buChar char="•"/>
          </a:pPr>
          <a:r>
            <a:rPr lang="fa-IR" sz="2700" kern="1200"/>
            <a:t>شناخت خانواده</a:t>
          </a:r>
          <a:r>
            <a:rPr lang="en-US" sz="2700" kern="1200"/>
            <a:t> </a:t>
          </a:r>
          <a:r>
            <a:rPr lang="fa-IR" sz="2700" kern="1200"/>
            <a:t>های سیاستی شکل دهنده سیاست خوشه ای</a:t>
          </a:r>
          <a:endParaRPr lang="en-US" sz="2700" kern="1200"/>
        </a:p>
      </dsp:txBody>
      <dsp:txXfrm rot="5400000">
        <a:off x="24595" y="1412113"/>
        <a:ext cx="9948420" cy="454638"/>
      </dsp:txXfrm>
    </dsp:sp>
    <dsp:sp modelId="{77F4D973-8135-4706-8591-D5E4FBE09009}">
      <dsp:nvSpPr>
        <dsp:cNvPr id="0" name=""/>
        <dsp:cNvSpPr/>
      </dsp:nvSpPr>
      <dsp:spPr>
        <a:xfrm rot="5400000">
          <a:off x="9856746" y="2189868"/>
          <a:ext cx="775121" cy="542584"/>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a-IR" sz="1200" kern="1200"/>
            <a:t>گام چهارم</a:t>
          </a:r>
          <a:endParaRPr lang="en-US" sz="1200" kern="1200"/>
        </a:p>
      </dsp:txBody>
      <dsp:txXfrm rot="-5400000">
        <a:off x="9973015" y="2344891"/>
        <a:ext cx="542584" cy="232537"/>
      </dsp:txXfrm>
    </dsp:sp>
    <dsp:sp modelId="{1F7BCC2B-A5D6-4855-BD54-78E703726329}">
      <dsp:nvSpPr>
        <dsp:cNvPr id="0" name=""/>
        <dsp:cNvSpPr/>
      </dsp:nvSpPr>
      <dsp:spPr>
        <a:xfrm rot="16200000">
          <a:off x="4734593" y="-2617925"/>
          <a:ext cx="503828" cy="9973015"/>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92024" bIns="17145" numCol="1" spcCol="1270" anchor="ctr" anchorCtr="0">
          <a:noAutofit/>
        </a:bodyPr>
        <a:lstStyle/>
        <a:p>
          <a:pPr marL="228600" lvl="1" indent="-228600" algn="r" defTabSz="1200150" rtl="1">
            <a:lnSpc>
              <a:spcPct val="90000"/>
            </a:lnSpc>
            <a:spcBef>
              <a:spcPct val="0"/>
            </a:spcBef>
            <a:spcAft>
              <a:spcPct val="15000"/>
            </a:spcAft>
            <a:buChar char="•"/>
          </a:pPr>
          <a:r>
            <a:rPr lang="fa-IR" sz="2700" kern="1200"/>
            <a:t>تعیین هدف اصلی از تدوین خط مشی</a:t>
          </a:r>
          <a:endParaRPr lang="en-US" sz="2700" kern="1200"/>
        </a:p>
      </dsp:txBody>
      <dsp:txXfrm rot="5400000">
        <a:off x="24595" y="2141263"/>
        <a:ext cx="9948420" cy="454638"/>
      </dsp:txXfrm>
    </dsp:sp>
    <dsp:sp modelId="{D35EAE36-65FF-4F26-89C5-EA28F9EAC7DB}">
      <dsp:nvSpPr>
        <dsp:cNvPr id="0" name=""/>
        <dsp:cNvSpPr/>
      </dsp:nvSpPr>
      <dsp:spPr>
        <a:xfrm rot="5400000">
          <a:off x="9856746" y="2880635"/>
          <a:ext cx="775121" cy="542584"/>
        </a:xfrm>
        <a:prstGeom prst="chevron">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a-IR" sz="1200" kern="1200"/>
            <a:t>گام پنجم</a:t>
          </a:r>
          <a:endParaRPr lang="en-US" sz="1200" kern="1200"/>
        </a:p>
      </dsp:txBody>
      <dsp:txXfrm rot="-5400000">
        <a:off x="9973015" y="3035658"/>
        <a:ext cx="542584" cy="232537"/>
      </dsp:txXfrm>
    </dsp:sp>
    <dsp:sp modelId="{2CC67E49-E5DC-470F-BA8C-9B108881331A}">
      <dsp:nvSpPr>
        <dsp:cNvPr id="0" name=""/>
        <dsp:cNvSpPr/>
      </dsp:nvSpPr>
      <dsp:spPr>
        <a:xfrm rot="16200000">
          <a:off x="4734593" y="-1970225"/>
          <a:ext cx="503828" cy="9973015"/>
        </a:xfrm>
        <a:prstGeom prst="round2Same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92024" bIns="17145" numCol="1" spcCol="1270" anchor="ctr" anchorCtr="0">
          <a:noAutofit/>
        </a:bodyPr>
        <a:lstStyle/>
        <a:p>
          <a:pPr marL="228600" lvl="1" indent="-228600" algn="r" defTabSz="1200150" rtl="1">
            <a:lnSpc>
              <a:spcPct val="90000"/>
            </a:lnSpc>
            <a:spcBef>
              <a:spcPct val="0"/>
            </a:spcBef>
            <a:spcAft>
              <a:spcPct val="15000"/>
            </a:spcAft>
            <a:buChar char="•"/>
          </a:pPr>
          <a:r>
            <a:rPr lang="fa-IR" sz="2700" kern="1200"/>
            <a:t>انتخاب ابزار مناسب برای تدوین خط مشی، برآورد هزینه ها و اهداف مورد انتظار</a:t>
          </a:r>
          <a:endParaRPr lang="en-US" sz="2700" kern="1200"/>
        </a:p>
      </dsp:txBody>
      <dsp:txXfrm rot="5400000">
        <a:off x="24595" y="2788963"/>
        <a:ext cx="9948420" cy="454638"/>
      </dsp:txXfrm>
    </dsp:sp>
    <dsp:sp modelId="{A943A051-22E5-48F1-997F-056875165508}">
      <dsp:nvSpPr>
        <dsp:cNvPr id="0" name=""/>
        <dsp:cNvSpPr/>
      </dsp:nvSpPr>
      <dsp:spPr>
        <a:xfrm rot="5400000">
          <a:off x="9856746" y="3571402"/>
          <a:ext cx="775121" cy="542584"/>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a-IR" sz="1200" kern="1200"/>
            <a:t>گام ششم</a:t>
          </a:r>
          <a:endParaRPr lang="en-US" sz="1200" kern="1200"/>
        </a:p>
      </dsp:txBody>
      <dsp:txXfrm rot="-5400000">
        <a:off x="9973015" y="3726425"/>
        <a:ext cx="542584" cy="232537"/>
      </dsp:txXfrm>
    </dsp:sp>
    <dsp:sp modelId="{871734E2-475A-4DB5-BC9D-2D70DE47690F}">
      <dsp:nvSpPr>
        <dsp:cNvPr id="0" name=""/>
        <dsp:cNvSpPr/>
      </dsp:nvSpPr>
      <dsp:spPr>
        <a:xfrm rot="16200000">
          <a:off x="4734593" y="-1279458"/>
          <a:ext cx="503828" cy="9973015"/>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92024" bIns="17145" numCol="1" spcCol="1270" anchor="ctr" anchorCtr="0">
          <a:noAutofit/>
        </a:bodyPr>
        <a:lstStyle/>
        <a:p>
          <a:pPr marL="228600" lvl="1" indent="-228600" algn="r" defTabSz="1200150" rtl="1">
            <a:lnSpc>
              <a:spcPct val="90000"/>
            </a:lnSpc>
            <a:spcBef>
              <a:spcPct val="0"/>
            </a:spcBef>
            <a:spcAft>
              <a:spcPct val="15000"/>
            </a:spcAft>
            <a:buChar char="•"/>
          </a:pPr>
          <a:r>
            <a:rPr lang="fa-IR" sz="2700" kern="1200"/>
            <a:t>تعیین سطح اعمال و پیاده سازی سیاست ها</a:t>
          </a:r>
          <a:endParaRPr lang="en-US" sz="2700" kern="1200"/>
        </a:p>
      </dsp:txBody>
      <dsp:txXfrm rot="5400000">
        <a:off x="24595" y="3479730"/>
        <a:ext cx="9948420" cy="454638"/>
      </dsp:txXfrm>
    </dsp:sp>
    <dsp:sp modelId="{EBB4093E-39EC-4DD2-AE54-287EF091FF0B}">
      <dsp:nvSpPr>
        <dsp:cNvPr id="0" name=""/>
        <dsp:cNvSpPr/>
      </dsp:nvSpPr>
      <dsp:spPr>
        <a:xfrm rot="5400000">
          <a:off x="9856746" y="4262170"/>
          <a:ext cx="775121" cy="54258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a-IR" sz="1200" kern="1200"/>
            <a:t>گام هفتم</a:t>
          </a:r>
          <a:endParaRPr lang="en-US" sz="1200" kern="1200"/>
        </a:p>
      </dsp:txBody>
      <dsp:txXfrm rot="-5400000">
        <a:off x="9973015" y="4417193"/>
        <a:ext cx="542584" cy="232537"/>
      </dsp:txXfrm>
    </dsp:sp>
    <dsp:sp modelId="{E0765727-CF54-4F58-8F92-EC2B6E4CD3D1}">
      <dsp:nvSpPr>
        <dsp:cNvPr id="0" name=""/>
        <dsp:cNvSpPr/>
      </dsp:nvSpPr>
      <dsp:spPr>
        <a:xfrm rot="16200000">
          <a:off x="4734593" y="-588690"/>
          <a:ext cx="503828" cy="9973015"/>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92024" bIns="17145" numCol="1" spcCol="1270" anchor="ctr" anchorCtr="0">
          <a:noAutofit/>
        </a:bodyPr>
        <a:lstStyle/>
        <a:p>
          <a:pPr marL="228600" lvl="1" indent="-228600" algn="r" defTabSz="1200150" rtl="1">
            <a:lnSpc>
              <a:spcPct val="90000"/>
            </a:lnSpc>
            <a:spcBef>
              <a:spcPct val="0"/>
            </a:spcBef>
            <a:spcAft>
              <a:spcPct val="15000"/>
            </a:spcAft>
            <a:buChar char="•"/>
          </a:pPr>
          <a:r>
            <a:rPr lang="fa-IR" sz="2700" kern="1200"/>
            <a:t>ارزیابی اثربخشی خط مشی ها</a:t>
          </a:r>
          <a:endParaRPr lang="en-US" sz="2700" kern="1200"/>
        </a:p>
      </dsp:txBody>
      <dsp:txXfrm rot="5400000">
        <a:off x="24595" y="4170498"/>
        <a:ext cx="9948420" cy="45463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6245B-4044-49CC-9391-58469702637F}">
      <dsp:nvSpPr>
        <dsp:cNvPr id="0" name=""/>
        <dsp:cNvSpPr/>
      </dsp:nvSpPr>
      <dsp:spPr>
        <a:xfrm>
          <a:off x="5802169" y="2776263"/>
          <a:ext cx="3237422" cy="2661914"/>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6533927"/>
              <a:satOff val="-27185"/>
              <a:lumOff val="640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t" anchorCtr="0">
          <a:noAutofit/>
        </a:bodyPr>
        <a:lstStyle/>
        <a:p>
          <a:pPr marL="114300" lvl="1" indent="-114300" algn="r" defTabSz="577850" rtl="1">
            <a:lnSpc>
              <a:spcPct val="90000"/>
            </a:lnSpc>
            <a:spcBef>
              <a:spcPct val="0"/>
            </a:spcBef>
            <a:spcAft>
              <a:spcPct val="15000"/>
            </a:spcAft>
            <a:buChar char="•"/>
          </a:pPr>
          <a:r>
            <a:rPr lang="fa-IR" sz="1300" b="1" kern="1200" dirty="0"/>
            <a:t>شرایط بازار کار</a:t>
          </a:r>
          <a:endParaRPr lang="en-US" sz="1300" b="1" kern="1200" dirty="0"/>
        </a:p>
        <a:p>
          <a:pPr marL="114300" lvl="1" indent="-114300" algn="r" defTabSz="577850" rtl="1">
            <a:lnSpc>
              <a:spcPct val="90000"/>
            </a:lnSpc>
            <a:spcBef>
              <a:spcPct val="0"/>
            </a:spcBef>
            <a:spcAft>
              <a:spcPct val="15000"/>
            </a:spcAft>
            <a:buChar char="•"/>
          </a:pPr>
          <a:r>
            <a:rPr lang="fa-IR" sz="1300" b="1" kern="1200" dirty="0"/>
            <a:t>سطح دسترسی به بازار سرمایه</a:t>
          </a:r>
          <a:endParaRPr lang="en-US" sz="1300" b="1" kern="1200" dirty="0"/>
        </a:p>
        <a:p>
          <a:pPr marL="114300" lvl="1" indent="-114300" algn="r" defTabSz="577850" rtl="1">
            <a:lnSpc>
              <a:spcPct val="90000"/>
            </a:lnSpc>
            <a:spcBef>
              <a:spcPct val="0"/>
            </a:spcBef>
            <a:spcAft>
              <a:spcPct val="15000"/>
            </a:spcAft>
            <a:buChar char="•"/>
          </a:pPr>
          <a:r>
            <a:rPr lang="fa-IR" sz="1300" b="1" kern="1200" dirty="0"/>
            <a:t>زیر ساخت های ارتباطی</a:t>
          </a:r>
          <a:endParaRPr lang="en-US" sz="1300" b="1" kern="1200" dirty="0"/>
        </a:p>
        <a:p>
          <a:pPr marL="114300" lvl="1" indent="-114300" algn="r" defTabSz="577850" rtl="1">
            <a:lnSpc>
              <a:spcPct val="90000"/>
            </a:lnSpc>
            <a:spcBef>
              <a:spcPct val="0"/>
            </a:spcBef>
            <a:spcAft>
              <a:spcPct val="15000"/>
            </a:spcAft>
            <a:buChar char="•"/>
          </a:pPr>
          <a:r>
            <a:rPr lang="fa-IR" sz="1300" b="1" kern="1200" dirty="0"/>
            <a:t>قدرت خرید</a:t>
          </a:r>
          <a:endParaRPr lang="en-US" sz="1300" b="1" kern="1200" dirty="0"/>
        </a:p>
        <a:p>
          <a:pPr marL="114300" lvl="1" indent="-114300" algn="r" defTabSz="577850" rtl="1">
            <a:lnSpc>
              <a:spcPct val="90000"/>
            </a:lnSpc>
            <a:spcBef>
              <a:spcPct val="0"/>
            </a:spcBef>
            <a:spcAft>
              <a:spcPct val="15000"/>
            </a:spcAft>
            <a:buChar char="•"/>
          </a:pPr>
          <a:r>
            <a:rPr lang="fa-IR" sz="1300" b="1" kern="1200" dirty="0"/>
            <a:t>هزینه های تحقیق و توسعه</a:t>
          </a:r>
          <a:endParaRPr lang="en-US" sz="1300" b="1" kern="1200" dirty="0"/>
        </a:p>
        <a:p>
          <a:pPr marL="114300" lvl="1" indent="-114300" algn="r" defTabSz="577850" rtl="1">
            <a:lnSpc>
              <a:spcPct val="90000"/>
            </a:lnSpc>
            <a:spcBef>
              <a:spcPct val="0"/>
            </a:spcBef>
            <a:spcAft>
              <a:spcPct val="15000"/>
            </a:spcAft>
            <a:buChar char="•"/>
          </a:pPr>
          <a:r>
            <a:rPr lang="fa-IR" sz="1300" b="1" kern="1200" dirty="0"/>
            <a:t>شدت نوآوری</a:t>
          </a:r>
          <a:endParaRPr lang="en-US" sz="1300" b="1" kern="1200" dirty="0"/>
        </a:p>
        <a:p>
          <a:pPr marL="114300" lvl="1" indent="-114300" algn="r" defTabSz="577850" rtl="1">
            <a:lnSpc>
              <a:spcPct val="90000"/>
            </a:lnSpc>
            <a:spcBef>
              <a:spcPct val="0"/>
            </a:spcBef>
            <a:spcAft>
              <a:spcPct val="15000"/>
            </a:spcAft>
            <a:buChar char="•"/>
          </a:pPr>
          <a:r>
            <a:rPr lang="fa-IR" sz="1300" b="1" kern="1200" dirty="0"/>
            <a:t>ظرفیت صادراتی</a:t>
          </a:r>
          <a:endParaRPr lang="en-US" sz="1300" b="1" kern="1200" dirty="0"/>
        </a:p>
        <a:p>
          <a:pPr marL="114300" lvl="1" indent="-114300" algn="r" defTabSz="533400" rtl="1">
            <a:lnSpc>
              <a:spcPct val="90000"/>
            </a:lnSpc>
            <a:spcBef>
              <a:spcPct val="0"/>
            </a:spcBef>
            <a:spcAft>
              <a:spcPct val="15000"/>
            </a:spcAft>
            <a:buChar char="•"/>
          </a:pPr>
          <a:endParaRPr lang="en-US" sz="1200" kern="1200"/>
        </a:p>
        <a:p>
          <a:pPr marL="114300" lvl="1" indent="-114300" algn="r" defTabSz="533400" rtl="1">
            <a:lnSpc>
              <a:spcPct val="90000"/>
            </a:lnSpc>
            <a:spcBef>
              <a:spcPct val="0"/>
            </a:spcBef>
            <a:spcAft>
              <a:spcPct val="15000"/>
            </a:spcAft>
            <a:buChar char="•"/>
          </a:pPr>
          <a:endParaRPr lang="en-US" sz="1200" kern="1200"/>
        </a:p>
      </dsp:txBody>
      <dsp:txXfrm>
        <a:off x="6831870" y="3500216"/>
        <a:ext cx="2149247" cy="1879487"/>
      </dsp:txXfrm>
    </dsp:sp>
    <dsp:sp modelId="{B69653A8-28FE-458B-9B5A-E1FEF4E4F28C}">
      <dsp:nvSpPr>
        <dsp:cNvPr id="0" name=""/>
        <dsp:cNvSpPr/>
      </dsp:nvSpPr>
      <dsp:spPr>
        <a:xfrm>
          <a:off x="1328459" y="2674087"/>
          <a:ext cx="3594561" cy="2744208"/>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t" anchorCtr="0">
          <a:noAutofit/>
        </a:bodyPr>
        <a:lstStyle/>
        <a:p>
          <a:pPr marL="114300" lvl="1" indent="-114300" algn="l" defTabSz="577850" rtl="0">
            <a:lnSpc>
              <a:spcPct val="90000"/>
            </a:lnSpc>
            <a:spcBef>
              <a:spcPct val="0"/>
            </a:spcBef>
            <a:spcAft>
              <a:spcPct val="15000"/>
            </a:spcAft>
            <a:buChar char="•"/>
          </a:pPr>
          <a:r>
            <a:rPr lang="fa-IR" sz="1300" b="1" kern="1200" dirty="0"/>
            <a:t>اشتغال زایی </a:t>
          </a:r>
          <a:endParaRPr lang="en-US" sz="1300" b="1" kern="1200" dirty="0"/>
        </a:p>
        <a:p>
          <a:pPr marL="114300" lvl="1" indent="-114300" algn="l" defTabSz="577850" rtl="0">
            <a:lnSpc>
              <a:spcPct val="90000"/>
            </a:lnSpc>
            <a:spcBef>
              <a:spcPct val="0"/>
            </a:spcBef>
            <a:spcAft>
              <a:spcPct val="15000"/>
            </a:spcAft>
            <a:buChar char="•"/>
          </a:pPr>
          <a:r>
            <a:rPr lang="fa-IR" sz="1300" b="1" kern="1200" dirty="0"/>
            <a:t>صادرات</a:t>
          </a:r>
          <a:endParaRPr lang="en-US" sz="1300" b="1" kern="1200" dirty="0"/>
        </a:p>
        <a:p>
          <a:pPr marL="114300" lvl="1" indent="-114300" algn="l" defTabSz="577850" rtl="0">
            <a:lnSpc>
              <a:spcPct val="90000"/>
            </a:lnSpc>
            <a:spcBef>
              <a:spcPct val="0"/>
            </a:spcBef>
            <a:spcAft>
              <a:spcPct val="15000"/>
            </a:spcAft>
            <a:buChar char="•"/>
          </a:pPr>
          <a:r>
            <a:rPr lang="fa-IR" sz="1300" b="1" kern="1200" dirty="0"/>
            <a:t>فروش داخلی</a:t>
          </a:r>
          <a:endParaRPr lang="en-US" sz="1300" b="1" kern="1200" dirty="0"/>
        </a:p>
        <a:p>
          <a:pPr marL="114300" lvl="1" indent="-114300" algn="l" defTabSz="577850" rtl="0">
            <a:lnSpc>
              <a:spcPct val="90000"/>
            </a:lnSpc>
            <a:spcBef>
              <a:spcPct val="0"/>
            </a:spcBef>
            <a:spcAft>
              <a:spcPct val="15000"/>
            </a:spcAft>
            <a:buChar char="•"/>
          </a:pPr>
          <a:r>
            <a:rPr lang="fa-IR" sz="1300" b="1" kern="1200" dirty="0"/>
            <a:t>افزایش رقابت و بهره وری</a:t>
          </a:r>
          <a:endParaRPr lang="en-US" sz="1300" b="1" kern="1200" dirty="0"/>
        </a:p>
        <a:p>
          <a:pPr marL="114300" lvl="1" indent="-114300" algn="l" defTabSz="577850" rtl="0">
            <a:lnSpc>
              <a:spcPct val="90000"/>
            </a:lnSpc>
            <a:spcBef>
              <a:spcPct val="0"/>
            </a:spcBef>
            <a:spcAft>
              <a:spcPct val="15000"/>
            </a:spcAft>
            <a:buChar char="•"/>
          </a:pPr>
          <a:r>
            <a:rPr lang="fa-IR" sz="1300" b="1" kern="1200" dirty="0"/>
            <a:t>توسعه منطقه ای و گردشگری</a:t>
          </a:r>
          <a:endParaRPr lang="en-US" sz="1300" b="1" kern="1200" dirty="0"/>
        </a:p>
        <a:p>
          <a:pPr marL="114300" lvl="1" indent="-114300" algn="l" defTabSz="577850" rtl="0">
            <a:lnSpc>
              <a:spcPct val="90000"/>
            </a:lnSpc>
            <a:spcBef>
              <a:spcPct val="0"/>
            </a:spcBef>
            <a:spcAft>
              <a:spcPct val="15000"/>
            </a:spcAft>
            <a:buChar char="•"/>
          </a:pPr>
          <a:r>
            <a:rPr lang="fa-IR" sz="1300" b="1" kern="1200" dirty="0"/>
            <a:t>توسعه محصولات استراتژیک</a:t>
          </a:r>
          <a:endParaRPr lang="en-US" sz="1300" b="1" kern="1200" dirty="0"/>
        </a:p>
        <a:p>
          <a:pPr marL="114300" lvl="1" indent="-114300" algn="l" defTabSz="577850" rtl="0">
            <a:lnSpc>
              <a:spcPct val="90000"/>
            </a:lnSpc>
            <a:spcBef>
              <a:spcPct val="0"/>
            </a:spcBef>
            <a:spcAft>
              <a:spcPct val="15000"/>
            </a:spcAft>
            <a:buChar char="•"/>
          </a:pPr>
          <a:r>
            <a:rPr lang="fa-IR" sz="1300" b="1" kern="1200"/>
            <a:t>بهبود کیفیت</a:t>
          </a:r>
          <a:endParaRPr lang="en-US" sz="1300" b="1" kern="1200"/>
        </a:p>
        <a:p>
          <a:pPr marL="114300" lvl="1" indent="-114300" algn="l" defTabSz="577850" rtl="0">
            <a:lnSpc>
              <a:spcPct val="90000"/>
            </a:lnSpc>
            <a:spcBef>
              <a:spcPct val="0"/>
            </a:spcBef>
            <a:spcAft>
              <a:spcPct val="15000"/>
            </a:spcAft>
            <a:buChar char="•"/>
          </a:pPr>
          <a:r>
            <a:rPr lang="fa-IR" sz="1300" b="1" kern="1200"/>
            <a:t>محرومیت زدایی</a:t>
          </a:r>
          <a:endParaRPr lang="en-US" sz="1300" b="1" kern="1200"/>
        </a:p>
        <a:p>
          <a:pPr marL="114300" lvl="1" indent="-114300" algn="l" defTabSz="577850" rtl="0">
            <a:lnSpc>
              <a:spcPct val="90000"/>
            </a:lnSpc>
            <a:spcBef>
              <a:spcPct val="0"/>
            </a:spcBef>
            <a:spcAft>
              <a:spcPct val="15000"/>
            </a:spcAft>
            <a:buChar char="•"/>
          </a:pPr>
          <a:r>
            <a:rPr lang="fa-IR" sz="1300" b="1" kern="1200" dirty="0"/>
            <a:t>افزایش نقش مردم در توسعه</a:t>
          </a:r>
          <a:endParaRPr lang="en-US" sz="1300" b="1" kern="1200" dirty="0"/>
        </a:p>
      </dsp:txBody>
      <dsp:txXfrm>
        <a:off x="1388740" y="3420420"/>
        <a:ext cx="2395631" cy="1937594"/>
      </dsp:txXfrm>
    </dsp:sp>
    <dsp:sp modelId="{20D367CE-D82C-4812-B06A-11B44FD342D2}">
      <dsp:nvSpPr>
        <dsp:cNvPr id="0" name=""/>
        <dsp:cNvSpPr/>
      </dsp:nvSpPr>
      <dsp:spPr>
        <a:xfrm>
          <a:off x="5834788" y="120153"/>
          <a:ext cx="3023345" cy="2367488"/>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3266964"/>
              <a:satOff val="-13592"/>
              <a:lumOff val="320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t" anchorCtr="0">
          <a:noAutofit/>
        </a:bodyPr>
        <a:lstStyle/>
        <a:p>
          <a:pPr marL="114300" lvl="1" indent="-114300" algn="r" defTabSz="622300" rtl="1">
            <a:lnSpc>
              <a:spcPct val="90000"/>
            </a:lnSpc>
            <a:spcBef>
              <a:spcPct val="0"/>
            </a:spcBef>
            <a:spcAft>
              <a:spcPct val="15000"/>
            </a:spcAft>
            <a:buChar char="•"/>
          </a:pPr>
          <a:r>
            <a:rPr lang="fa-IR" sz="1400" b="1" kern="1200" dirty="0"/>
            <a:t>برنامه های توسعه ملی</a:t>
          </a:r>
          <a:endParaRPr lang="en-US" sz="1400" b="1" kern="1200" dirty="0"/>
        </a:p>
        <a:p>
          <a:pPr marL="114300" lvl="1" indent="-114300" algn="r" defTabSz="622300" rtl="1">
            <a:lnSpc>
              <a:spcPct val="90000"/>
            </a:lnSpc>
            <a:spcBef>
              <a:spcPct val="0"/>
            </a:spcBef>
            <a:spcAft>
              <a:spcPct val="15000"/>
            </a:spcAft>
            <a:buChar char="•"/>
          </a:pPr>
          <a:r>
            <a:rPr lang="fa-IR" sz="1400" b="1" kern="1200" dirty="0"/>
            <a:t>مقررات و قوانین تولید و صادرات</a:t>
          </a:r>
          <a:endParaRPr lang="en-US" sz="1400" b="1" kern="1200" dirty="0"/>
        </a:p>
        <a:p>
          <a:pPr marL="114300" lvl="1" indent="-114300" algn="r" defTabSz="622300" rtl="1">
            <a:lnSpc>
              <a:spcPct val="90000"/>
            </a:lnSpc>
            <a:spcBef>
              <a:spcPct val="0"/>
            </a:spcBef>
            <a:spcAft>
              <a:spcPct val="15000"/>
            </a:spcAft>
            <a:buChar char="•"/>
          </a:pPr>
          <a:r>
            <a:rPr lang="fa-IR" sz="1400" b="1" kern="1200" dirty="0"/>
            <a:t>قوانین حمایتی مالی و سیاسی</a:t>
          </a:r>
          <a:endParaRPr lang="en-US" sz="1400" b="1" kern="1200" dirty="0"/>
        </a:p>
        <a:p>
          <a:pPr marL="114300" lvl="1" indent="-114300" algn="r" defTabSz="622300" rtl="1">
            <a:lnSpc>
              <a:spcPct val="90000"/>
            </a:lnSpc>
            <a:spcBef>
              <a:spcPct val="0"/>
            </a:spcBef>
            <a:spcAft>
              <a:spcPct val="15000"/>
            </a:spcAft>
            <a:buChar char="•"/>
          </a:pPr>
          <a:r>
            <a:rPr lang="fa-IR" sz="1400" b="1" kern="1200" dirty="0"/>
            <a:t>سیاست های پولی و مالی</a:t>
          </a:r>
          <a:endParaRPr lang="en-US" sz="1400" b="1" kern="1200" dirty="0"/>
        </a:p>
        <a:p>
          <a:pPr marL="114300" lvl="1" indent="-114300" algn="r" defTabSz="622300" rtl="1">
            <a:lnSpc>
              <a:spcPct val="90000"/>
            </a:lnSpc>
            <a:spcBef>
              <a:spcPct val="0"/>
            </a:spcBef>
            <a:spcAft>
              <a:spcPct val="15000"/>
            </a:spcAft>
            <a:buChar char="•"/>
          </a:pPr>
          <a:r>
            <a:rPr lang="fa-IR" sz="1400" b="1" kern="1200" dirty="0"/>
            <a:t>قوانین بیمه، مالیات و گمرک</a:t>
          </a:r>
          <a:endParaRPr lang="en-US" sz="1400" b="1" kern="1200" dirty="0"/>
        </a:p>
      </dsp:txBody>
      <dsp:txXfrm>
        <a:off x="6793797" y="172159"/>
        <a:ext cx="2012329" cy="1671604"/>
      </dsp:txXfrm>
    </dsp:sp>
    <dsp:sp modelId="{8A1D21F6-F9B9-40C3-8103-7170BF34223A}">
      <dsp:nvSpPr>
        <dsp:cNvPr id="0" name=""/>
        <dsp:cNvSpPr/>
      </dsp:nvSpPr>
      <dsp:spPr>
        <a:xfrm>
          <a:off x="1390951" y="112854"/>
          <a:ext cx="3746041" cy="2424619"/>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t" anchorCtr="0">
          <a:noAutofit/>
        </a:bodyPr>
        <a:lstStyle/>
        <a:p>
          <a:pPr marL="114300" lvl="1" indent="-114300" algn="r" defTabSz="622300" rtl="1">
            <a:lnSpc>
              <a:spcPct val="90000"/>
            </a:lnSpc>
            <a:spcBef>
              <a:spcPct val="0"/>
            </a:spcBef>
            <a:spcAft>
              <a:spcPct val="15000"/>
            </a:spcAft>
            <a:buChar char="•"/>
          </a:pPr>
          <a:r>
            <a:rPr lang="fa-IR" sz="1400" b="1" kern="1200" dirty="0"/>
            <a:t>آمایش سرزمین</a:t>
          </a:r>
          <a:endParaRPr lang="en-US" sz="1400" b="1" kern="1200" dirty="0"/>
        </a:p>
        <a:p>
          <a:pPr marL="114300" lvl="1" indent="-114300" algn="r" defTabSz="622300" rtl="1">
            <a:lnSpc>
              <a:spcPct val="90000"/>
            </a:lnSpc>
            <a:spcBef>
              <a:spcPct val="0"/>
            </a:spcBef>
            <a:spcAft>
              <a:spcPct val="15000"/>
            </a:spcAft>
            <a:buChar char="•"/>
          </a:pPr>
          <a:r>
            <a:rPr lang="fa-IR" sz="1400" b="1" kern="1200" dirty="0"/>
            <a:t>شرایط اقلیمی و منابع موجود</a:t>
          </a:r>
          <a:endParaRPr lang="en-US" sz="1400" b="1" kern="1200" dirty="0"/>
        </a:p>
        <a:p>
          <a:pPr marL="114300" lvl="1" indent="-114300" algn="r" defTabSz="622300" rtl="1">
            <a:lnSpc>
              <a:spcPct val="90000"/>
            </a:lnSpc>
            <a:spcBef>
              <a:spcPct val="0"/>
            </a:spcBef>
            <a:spcAft>
              <a:spcPct val="15000"/>
            </a:spcAft>
            <a:buChar char="•"/>
          </a:pPr>
          <a:r>
            <a:rPr lang="fa-IR" sz="1400" b="1" kern="1200" dirty="0"/>
            <a:t>مزیت های منطقه ای</a:t>
          </a:r>
          <a:endParaRPr lang="en-US" sz="1400" b="1" kern="1200" dirty="0"/>
        </a:p>
        <a:p>
          <a:pPr marL="114300" lvl="1" indent="-114300" algn="r" defTabSz="622300" rtl="1">
            <a:lnSpc>
              <a:spcPct val="90000"/>
            </a:lnSpc>
            <a:spcBef>
              <a:spcPct val="0"/>
            </a:spcBef>
            <a:spcAft>
              <a:spcPct val="15000"/>
            </a:spcAft>
            <a:buChar char="•"/>
          </a:pPr>
          <a:r>
            <a:rPr lang="fa-IR" sz="1400" b="1" kern="1200" dirty="0"/>
            <a:t>موقعیت استراتژیک جغرافیایی</a:t>
          </a:r>
          <a:endParaRPr lang="en-US" sz="1400" b="1" kern="1200" dirty="0"/>
        </a:p>
      </dsp:txBody>
      <dsp:txXfrm>
        <a:off x="1444212" y="166115"/>
        <a:ext cx="2515707" cy="1711942"/>
      </dsp:txXfrm>
    </dsp:sp>
    <dsp:sp modelId="{FC9C5A3D-6480-4E20-A352-2BCCEC784BFD}">
      <dsp:nvSpPr>
        <dsp:cNvPr id="0" name=""/>
        <dsp:cNvSpPr/>
      </dsp:nvSpPr>
      <dsp:spPr>
        <a:xfrm>
          <a:off x="3557263" y="784378"/>
          <a:ext cx="1698663" cy="1905366"/>
        </a:xfrm>
        <a:prstGeom prst="pieWedg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fa-IR" sz="2300" kern="1200"/>
            <a:t>مزیت های منطقه ای</a:t>
          </a:r>
          <a:endParaRPr lang="en-US" sz="2300" kern="1200"/>
        </a:p>
      </dsp:txBody>
      <dsp:txXfrm>
        <a:off x="4054790" y="1342447"/>
        <a:ext cx="1201136" cy="1347297"/>
      </dsp:txXfrm>
    </dsp:sp>
    <dsp:sp modelId="{83C9725F-1FF1-49E6-BBAC-A42A7CBFD7B6}">
      <dsp:nvSpPr>
        <dsp:cNvPr id="0" name=""/>
        <dsp:cNvSpPr/>
      </dsp:nvSpPr>
      <dsp:spPr>
        <a:xfrm rot="5400000">
          <a:off x="5260181" y="889476"/>
          <a:ext cx="1905366" cy="1732967"/>
        </a:xfrm>
        <a:prstGeom prst="pieWedge">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fa-IR" sz="2300" kern="1200"/>
            <a:t>اسناد بالادستی</a:t>
          </a:r>
          <a:endParaRPr lang="en-US" sz="2300" kern="1200"/>
        </a:p>
      </dsp:txBody>
      <dsp:txXfrm rot="-5400000">
        <a:off x="5346381" y="1361346"/>
        <a:ext cx="1225393" cy="1347297"/>
      </dsp:txXfrm>
    </dsp:sp>
    <dsp:sp modelId="{6E26621A-6510-4889-B089-AB959991CC2B}">
      <dsp:nvSpPr>
        <dsp:cNvPr id="0" name=""/>
        <dsp:cNvSpPr/>
      </dsp:nvSpPr>
      <dsp:spPr>
        <a:xfrm rot="10800000">
          <a:off x="5318056" y="2761335"/>
          <a:ext cx="1789616" cy="1941729"/>
        </a:xfrm>
        <a:prstGeom prst="pieWedge">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fa-IR" sz="2300" kern="1200"/>
            <a:t>عوامل محیطی کلان</a:t>
          </a:r>
          <a:endParaRPr lang="en-US" sz="2300" kern="1200"/>
        </a:p>
      </dsp:txBody>
      <dsp:txXfrm rot="10800000">
        <a:off x="5318056" y="2761335"/>
        <a:ext cx="1265450" cy="1373010"/>
      </dsp:txXfrm>
    </dsp:sp>
    <dsp:sp modelId="{3BD2354B-1F08-4E98-AD04-6143DE1431E4}">
      <dsp:nvSpPr>
        <dsp:cNvPr id="0" name=""/>
        <dsp:cNvSpPr/>
      </dsp:nvSpPr>
      <dsp:spPr>
        <a:xfrm rot="16200000">
          <a:off x="3435730" y="2948978"/>
          <a:ext cx="1903932" cy="1623069"/>
        </a:xfrm>
        <a:prstGeom prst="pieWedg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fa-IR" sz="2300" kern="1200"/>
            <a:t>اهداف توسعه منطقه</a:t>
          </a:r>
          <a:endParaRPr lang="en-US" sz="2300" kern="1200"/>
        </a:p>
      </dsp:txBody>
      <dsp:txXfrm rot="5400000">
        <a:off x="4051548" y="2808547"/>
        <a:ext cx="1147683" cy="1346283"/>
      </dsp:txXfrm>
    </dsp:sp>
    <dsp:sp modelId="{EC715230-809B-4A5D-ABA7-E683F2396B26}">
      <dsp:nvSpPr>
        <dsp:cNvPr id="0" name=""/>
        <dsp:cNvSpPr/>
      </dsp:nvSpPr>
      <dsp:spPr>
        <a:xfrm>
          <a:off x="4858474" y="2230231"/>
          <a:ext cx="798651" cy="694479"/>
        </a:xfrm>
        <a:prstGeom prst="circularArrow">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 modelId="{FB5A1BD7-181D-42E2-BD5D-E991AEE91216}">
      <dsp:nvSpPr>
        <dsp:cNvPr id="0" name=""/>
        <dsp:cNvSpPr/>
      </dsp:nvSpPr>
      <dsp:spPr>
        <a:xfrm rot="10800000">
          <a:off x="4858474" y="2497339"/>
          <a:ext cx="798651" cy="694479"/>
        </a:xfrm>
        <a:prstGeom prst="circularArrow">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34A00-A5EF-4C27-A182-FAB3BCFF14E0}">
      <dsp:nvSpPr>
        <dsp:cNvPr id="0" name=""/>
        <dsp:cNvSpPr/>
      </dsp:nvSpPr>
      <dsp:spPr>
        <a:xfrm>
          <a:off x="3952398" y="54391"/>
          <a:ext cx="2610802" cy="26108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fa-IR" sz="2900" kern="1200" dirty="0"/>
            <a:t>خط مشی منطقه ای</a:t>
          </a:r>
          <a:endParaRPr lang="en-US" sz="2900" kern="1200" dirty="0"/>
        </a:p>
      </dsp:txBody>
      <dsp:txXfrm>
        <a:off x="4300505" y="511282"/>
        <a:ext cx="1914588" cy="1174861"/>
      </dsp:txXfrm>
    </dsp:sp>
    <dsp:sp modelId="{F63CE3B1-0D42-4084-BF76-3898E8D6D62C}">
      <dsp:nvSpPr>
        <dsp:cNvPr id="0" name=""/>
        <dsp:cNvSpPr/>
      </dsp:nvSpPr>
      <dsp:spPr>
        <a:xfrm>
          <a:off x="4894463" y="1686143"/>
          <a:ext cx="2610802" cy="26108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fa-IR" sz="2900" kern="1200" dirty="0"/>
            <a:t>خط مشی علم ، فناوری و نوآوری</a:t>
          </a:r>
          <a:endParaRPr lang="en-US" sz="2900" kern="1200" dirty="0"/>
        </a:p>
      </dsp:txBody>
      <dsp:txXfrm>
        <a:off x="5692933" y="2360600"/>
        <a:ext cx="1566481" cy="1435941"/>
      </dsp:txXfrm>
    </dsp:sp>
    <dsp:sp modelId="{8ADA4B2B-5A8C-44AE-850A-073E643D7432}">
      <dsp:nvSpPr>
        <dsp:cNvPr id="0" name=""/>
        <dsp:cNvSpPr/>
      </dsp:nvSpPr>
      <dsp:spPr>
        <a:xfrm>
          <a:off x="3010333" y="1686143"/>
          <a:ext cx="2610802" cy="26108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fa-IR" sz="2900" kern="1200" dirty="0"/>
            <a:t>خط مشی شرکتی و صنعتی</a:t>
          </a:r>
          <a:endParaRPr lang="en-US" sz="2900" kern="1200" dirty="0"/>
        </a:p>
      </dsp:txBody>
      <dsp:txXfrm>
        <a:off x="3256184" y="2360600"/>
        <a:ext cx="1566481" cy="143594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278E1-FE03-417B-99E9-2785088AA5EC}">
      <dsp:nvSpPr>
        <dsp:cNvPr id="0" name=""/>
        <dsp:cNvSpPr/>
      </dsp:nvSpPr>
      <dsp:spPr>
        <a:xfrm>
          <a:off x="6130178" y="3802676"/>
          <a:ext cx="2762532" cy="1789495"/>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r" defTabSz="533400" rtl="1">
            <a:lnSpc>
              <a:spcPct val="90000"/>
            </a:lnSpc>
            <a:spcBef>
              <a:spcPct val="0"/>
            </a:spcBef>
            <a:spcAft>
              <a:spcPct val="15000"/>
            </a:spcAft>
            <a:buChar char="•"/>
          </a:pPr>
          <a:r>
            <a:rPr lang="fa-IR" sz="1200" b="1" kern="1200"/>
            <a:t>برنامه شورای ملی تحقیقات کانادا</a:t>
          </a:r>
          <a:endParaRPr lang="en-US" sz="1200" b="1" kern="1200"/>
        </a:p>
        <a:p>
          <a:pPr marL="114300" lvl="1" indent="-114300" algn="r" defTabSz="533400" rtl="1">
            <a:lnSpc>
              <a:spcPct val="90000"/>
            </a:lnSpc>
            <a:spcBef>
              <a:spcPct val="0"/>
            </a:spcBef>
            <a:spcAft>
              <a:spcPct val="15000"/>
            </a:spcAft>
            <a:buChar char="•"/>
          </a:pPr>
          <a:r>
            <a:rPr lang="fa-IR" sz="1200" b="1" kern="1200"/>
            <a:t>برنامه خوشه صنعتی ژاپن</a:t>
          </a:r>
          <a:endParaRPr lang="en-US" sz="1200" b="1" kern="1200"/>
        </a:p>
        <a:p>
          <a:pPr marL="114300" lvl="1" indent="-114300" algn="r" defTabSz="533400" rtl="1">
            <a:lnSpc>
              <a:spcPct val="90000"/>
            </a:lnSpc>
            <a:spcBef>
              <a:spcPct val="0"/>
            </a:spcBef>
            <a:spcAft>
              <a:spcPct val="15000"/>
            </a:spcAft>
            <a:buChar char="•"/>
          </a:pPr>
          <a:r>
            <a:rPr lang="fa-IR" sz="1200" b="1" kern="1200"/>
            <a:t>قطب های رقابتی فرانسه</a:t>
          </a:r>
          <a:endParaRPr lang="en-US" sz="1200" b="1" kern="1200"/>
        </a:p>
        <a:p>
          <a:pPr marL="114300" lvl="1" indent="-114300" algn="r" defTabSz="533400" rtl="1">
            <a:lnSpc>
              <a:spcPct val="90000"/>
            </a:lnSpc>
            <a:spcBef>
              <a:spcPct val="0"/>
            </a:spcBef>
            <a:spcAft>
              <a:spcPct val="15000"/>
            </a:spcAft>
            <a:buChar char="•"/>
          </a:pPr>
          <a:r>
            <a:rPr lang="fa-IR" sz="1200" b="1" kern="1200"/>
            <a:t>برنامه بیو رجینو آلمان</a:t>
          </a:r>
          <a:endParaRPr lang="en-US" sz="1200" b="1" kern="1200"/>
        </a:p>
        <a:p>
          <a:pPr marL="114300" lvl="1" indent="-114300" algn="r" defTabSz="533400" rtl="1">
            <a:lnSpc>
              <a:spcPct val="90000"/>
            </a:lnSpc>
            <a:spcBef>
              <a:spcPct val="0"/>
            </a:spcBef>
            <a:spcAft>
              <a:spcPct val="15000"/>
            </a:spcAft>
            <a:buChar char="•"/>
          </a:pPr>
          <a:r>
            <a:rPr lang="fa-IR" sz="1200" b="1" kern="1200"/>
            <a:t>برنامه نواحی فناوری آلمان</a:t>
          </a:r>
          <a:endParaRPr lang="en-US" sz="1200" b="1" kern="1200"/>
        </a:p>
      </dsp:txBody>
      <dsp:txXfrm>
        <a:off x="6998247" y="4289359"/>
        <a:ext cx="1855155" cy="1263503"/>
      </dsp:txXfrm>
    </dsp:sp>
    <dsp:sp modelId="{405075B1-0982-4EA6-BF34-D7DC300CF9E4}">
      <dsp:nvSpPr>
        <dsp:cNvPr id="0" name=""/>
        <dsp:cNvSpPr/>
      </dsp:nvSpPr>
      <dsp:spPr>
        <a:xfrm>
          <a:off x="1622888" y="3802676"/>
          <a:ext cx="2762532" cy="1789495"/>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r" defTabSz="533400" rtl="1">
            <a:lnSpc>
              <a:spcPct val="90000"/>
            </a:lnSpc>
            <a:spcBef>
              <a:spcPct val="0"/>
            </a:spcBef>
            <a:spcAft>
              <a:spcPct val="15000"/>
            </a:spcAft>
            <a:buChar char="•"/>
          </a:pPr>
          <a:r>
            <a:rPr lang="fa-IR" sz="1200" b="1" kern="1200"/>
            <a:t>مراکز تخصصی فنلاند </a:t>
          </a:r>
          <a:endParaRPr lang="en-US" sz="1200" b="1" kern="1200"/>
        </a:p>
        <a:p>
          <a:pPr marL="114300" lvl="1" indent="-114300" algn="r" defTabSz="533400" rtl="1">
            <a:lnSpc>
              <a:spcPct val="90000"/>
            </a:lnSpc>
            <a:spcBef>
              <a:spcPct val="0"/>
            </a:spcBef>
            <a:spcAft>
              <a:spcPct val="15000"/>
            </a:spcAft>
            <a:buChar char="•"/>
          </a:pPr>
          <a:r>
            <a:rPr lang="fa-IR" sz="1200" b="1" kern="1200"/>
            <a:t>مراکز تخصصی نروژ</a:t>
          </a:r>
          <a:endParaRPr lang="en-US" sz="1200" b="1" kern="1200"/>
        </a:p>
      </dsp:txBody>
      <dsp:txXfrm>
        <a:off x="1662197" y="4289359"/>
        <a:ext cx="1855155" cy="1263503"/>
      </dsp:txXfrm>
    </dsp:sp>
    <dsp:sp modelId="{A9FF7567-D6DC-4285-85CB-A3AA60BC7E87}">
      <dsp:nvSpPr>
        <dsp:cNvPr id="0" name=""/>
        <dsp:cNvSpPr/>
      </dsp:nvSpPr>
      <dsp:spPr>
        <a:xfrm>
          <a:off x="6130178" y="0"/>
          <a:ext cx="2762532" cy="1789495"/>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57150" lvl="1" indent="-57150" algn="r" defTabSz="355600" rtl="1">
            <a:lnSpc>
              <a:spcPct val="90000"/>
            </a:lnSpc>
            <a:spcBef>
              <a:spcPct val="0"/>
            </a:spcBef>
            <a:spcAft>
              <a:spcPct val="15000"/>
            </a:spcAft>
            <a:buChar char="•"/>
          </a:pPr>
          <a:r>
            <a:rPr lang="fa-IR" sz="800" b="1" kern="1200"/>
            <a:t>برنامه اینورگیو آلمان</a:t>
          </a:r>
          <a:endParaRPr lang="en-US" sz="800" b="1" kern="1200"/>
        </a:p>
        <a:p>
          <a:pPr marL="57150" lvl="1" indent="-57150" algn="r" defTabSz="355600" rtl="1">
            <a:lnSpc>
              <a:spcPct val="90000"/>
            </a:lnSpc>
            <a:spcBef>
              <a:spcPct val="0"/>
            </a:spcBef>
            <a:spcAft>
              <a:spcPct val="15000"/>
            </a:spcAft>
            <a:buChar char="•"/>
          </a:pPr>
          <a:r>
            <a:rPr lang="fa-IR" sz="800" b="1" kern="1200"/>
            <a:t>خوشه های شهرهای نوآرانه کره</a:t>
          </a:r>
          <a:endParaRPr lang="en-US" sz="800" b="1" kern="1200"/>
        </a:p>
        <a:p>
          <a:pPr marL="57150" lvl="1" indent="-57150" algn="r" defTabSz="355600" rtl="1">
            <a:lnSpc>
              <a:spcPct val="90000"/>
            </a:lnSpc>
            <a:spcBef>
              <a:spcPct val="0"/>
            </a:spcBef>
            <a:spcAft>
              <a:spcPct val="15000"/>
            </a:spcAft>
            <a:buChar char="•"/>
          </a:pPr>
          <a:r>
            <a:rPr lang="fa-IR" sz="800" b="1" kern="1200"/>
            <a:t>برنامه ویسانو سوئد</a:t>
          </a:r>
          <a:endParaRPr lang="en-US" sz="800" b="1" kern="1200"/>
        </a:p>
        <a:p>
          <a:pPr marL="57150" lvl="1" indent="-57150" algn="r" defTabSz="355600" rtl="1">
            <a:lnSpc>
              <a:spcPct val="90000"/>
            </a:lnSpc>
            <a:spcBef>
              <a:spcPct val="0"/>
            </a:spcBef>
            <a:spcAft>
              <a:spcPct val="15000"/>
            </a:spcAft>
            <a:buChar char="•"/>
          </a:pPr>
          <a:r>
            <a:rPr lang="fa-IR" sz="800" b="1" kern="1200"/>
            <a:t>برنامه آرنا نروژ</a:t>
          </a:r>
          <a:endParaRPr lang="en-US" sz="800" b="1" kern="1200"/>
        </a:p>
        <a:p>
          <a:pPr marL="57150" lvl="1" indent="-57150" algn="r" defTabSz="355600" rtl="1">
            <a:lnSpc>
              <a:spcPct val="90000"/>
            </a:lnSpc>
            <a:spcBef>
              <a:spcPct val="0"/>
            </a:spcBef>
            <a:spcAft>
              <a:spcPct val="15000"/>
            </a:spcAft>
            <a:buChar char="•"/>
          </a:pPr>
          <a:r>
            <a:rPr lang="fa-IR" sz="800" b="1" kern="1200"/>
            <a:t>مراکز تخصصی فنلاند</a:t>
          </a:r>
          <a:endParaRPr lang="en-US" sz="800" b="1" kern="1200"/>
        </a:p>
      </dsp:txBody>
      <dsp:txXfrm>
        <a:off x="6998247" y="39309"/>
        <a:ext cx="1855155" cy="1263503"/>
      </dsp:txXfrm>
    </dsp:sp>
    <dsp:sp modelId="{B51EE1AB-F110-45B1-B539-A6D17A7BCBB2}">
      <dsp:nvSpPr>
        <dsp:cNvPr id="0" name=""/>
        <dsp:cNvSpPr/>
      </dsp:nvSpPr>
      <dsp:spPr>
        <a:xfrm>
          <a:off x="1622888" y="0"/>
          <a:ext cx="2762532" cy="1789495"/>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14300" lvl="1" indent="-114300" algn="r" defTabSz="533400" rtl="1">
            <a:lnSpc>
              <a:spcPct val="90000"/>
            </a:lnSpc>
            <a:spcBef>
              <a:spcPct val="0"/>
            </a:spcBef>
            <a:spcAft>
              <a:spcPct val="15000"/>
            </a:spcAft>
            <a:buChar char="•"/>
          </a:pPr>
          <a:r>
            <a:rPr lang="fa-IR" sz="1200" b="1" kern="1200"/>
            <a:t>برنامه</a:t>
          </a:r>
          <a:r>
            <a:rPr lang="en-US" sz="1200" b="1" kern="1200"/>
            <a:t>SPL</a:t>
          </a:r>
          <a:r>
            <a:rPr lang="fa-IR" sz="1200" b="1" kern="1200"/>
            <a:t> فرانسه</a:t>
          </a:r>
          <a:endParaRPr lang="en-US" sz="1200" b="1" kern="1200"/>
        </a:p>
        <a:p>
          <a:pPr marL="114300" lvl="1" indent="-114300" algn="r" defTabSz="533400" rtl="1">
            <a:lnSpc>
              <a:spcPct val="90000"/>
            </a:lnSpc>
            <a:spcBef>
              <a:spcPct val="0"/>
            </a:spcBef>
            <a:spcAft>
              <a:spcPct val="15000"/>
            </a:spcAft>
            <a:buChar char="•"/>
          </a:pPr>
          <a:r>
            <a:rPr lang="fa-IR" sz="1200" b="1" kern="1200"/>
            <a:t>ویسانو سوئد</a:t>
          </a:r>
          <a:endParaRPr lang="en-US" sz="1200" b="1" kern="1200"/>
        </a:p>
        <a:p>
          <a:pPr marL="114300" lvl="1" indent="-114300" algn="r" defTabSz="533400" rtl="1">
            <a:lnSpc>
              <a:spcPct val="90000"/>
            </a:lnSpc>
            <a:spcBef>
              <a:spcPct val="0"/>
            </a:spcBef>
            <a:spcAft>
              <a:spcPct val="15000"/>
            </a:spcAft>
            <a:buChar char="•"/>
          </a:pPr>
          <a:r>
            <a:rPr lang="fa-IR" sz="1200" b="1" kern="1200"/>
            <a:t>مراکز تخصصی فنلاند  </a:t>
          </a:r>
          <a:endParaRPr lang="en-US" sz="1200" b="1" kern="1200"/>
        </a:p>
      </dsp:txBody>
      <dsp:txXfrm>
        <a:off x="1662197" y="39309"/>
        <a:ext cx="1855155" cy="1263503"/>
      </dsp:txXfrm>
    </dsp:sp>
    <dsp:sp modelId="{06AFD6ED-20E8-4C72-9EEB-FB862A7D9C5A}">
      <dsp:nvSpPr>
        <dsp:cNvPr id="0" name=""/>
        <dsp:cNvSpPr/>
      </dsp:nvSpPr>
      <dsp:spPr>
        <a:xfrm>
          <a:off x="3202108" y="926745"/>
          <a:ext cx="1940276" cy="1780608"/>
        </a:xfrm>
        <a:prstGeom prst="pieWedg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a-IR" sz="1800" kern="1200"/>
            <a:t>تمرکز بر بنگاه های کوچک و متوسط</a:t>
          </a:r>
          <a:endParaRPr lang="en-US" sz="1800" kern="1200"/>
        </a:p>
      </dsp:txBody>
      <dsp:txXfrm>
        <a:off x="3770402" y="1448273"/>
        <a:ext cx="1371982" cy="1259080"/>
      </dsp:txXfrm>
    </dsp:sp>
    <dsp:sp modelId="{E4BF9F20-55DD-4ED8-84C1-F73DDCB858B6}">
      <dsp:nvSpPr>
        <dsp:cNvPr id="0" name=""/>
        <dsp:cNvSpPr/>
      </dsp:nvSpPr>
      <dsp:spPr>
        <a:xfrm rot="5400000">
          <a:off x="5399754" y="857166"/>
          <a:ext cx="1759348" cy="1919766"/>
        </a:xfrm>
        <a:prstGeom prst="pieWedge">
          <a:avLst/>
        </a:prstGeom>
        <a:solidFill>
          <a:schemeClr val="accent2">
            <a:hueOff val="-485121"/>
            <a:satOff val="-27976"/>
            <a:lumOff val="287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a-IR" sz="1800" kern="1200"/>
            <a:t>تمرکز بر مناطق عقب مانده</a:t>
          </a:r>
          <a:endParaRPr lang="en-US" sz="1800" kern="1200"/>
        </a:p>
      </dsp:txBody>
      <dsp:txXfrm rot="-5400000">
        <a:off x="5319546" y="1452676"/>
        <a:ext cx="1357480" cy="1244047"/>
      </dsp:txXfrm>
    </dsp:sp>
    <dsp:sp modelId="{51FDFC5D-FDDC-4C78-B927-3214C5BA2557}">
      <dsp:nvSpPr>
        <dsp:cNvPr id="0" name=""/>
        <dsp:cNvSpPr/>
      </dsp:nvSpPr>
      <dsp:spPr>
        <a:xfrm rot="10800000">
          <a:off x="5321918" y="2873873"/>
          <a:ext cx="1915020" cy="1908991"/>
        </a:xfrm>
        <a:prstGeom prst="pieWedge">
          <a:avLst/>
        </a:prstGeom>
        <a:solidFill>
          <a:schemeClr val="accent2">
            <a:hueOff val="-970242"/>
            <a:satOff val="-55952"/>
            <a:lumOff val="575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a-IR" sz="1800" kern="1200"/>
            <a:t>بعد منطقه ای به عنوان اثر ثانویه</a:t>
          </a:r>
          <a:endParaRPr lang="en-US" sz="1800" kern="1200"/>
        </a:p>
      </dsp:txBody>
      <dsp:txXfrm rot="10800000">
        <a:off x="5321918" y="2873873"/>
        <a:ext cx="1354124" cy="1349860"/>
      </dsp:txXfrm>
    </dsp:sp>
    <dsp:sp modelId="{2D3E422D-2FBC-4B4F-AE9C-200D304D468F}">
      <dsp:nvSpPr>
        <dsp:cNvPr id="0" name=""/>
        <dsp:cNvSpPr/>
      </dsp:nvSpPr>
      <dsp:spPr>
        <a:xfrm rot="16200000">
          <a:off x="3239082" y="2868897"/>
          <a:ext cx="1887634" cy="1961560"/>
        </a:xfrm>
        <a:prstGeom prst="pieWedge">
          <a:avLst/>
        </a:prstGeom>
        <a:solidFill>
          <a:schemeClr val="accent2">
            <a:hueOff val="-1455363"/>
            <a:satOff val="-83928"/>
            <a:lumOff val="862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a-IR" sz="1800" kern="1200"/>
            <a:t>نوآوری گسترده و رویکرد بخشی</a:t>
          </a:r>
          <a:endParaRPr lang="en-US" sz="1800" kern="1200"/>
        </a:p>
      </dsp:txBody>
      <dsp:txXfrm rot="5400000">
        <a:off x="3776648" y="2905860"/>
        <a:ext cx="1387032" cy="1334759"/>
      </dsp:txXfrm>
    </dsp:sp>
    <dsp:sp modelId="{53CF94ED-D5AC-49BA-8121-00FE2ABEB688}">
      <dsp:nvSpPr>
        <dsp:cNvPr id="0" name=""/>
        <dsp:cNvSpPr/>
      </dsp:nvSpPr>
      <dsp:spPr>
        <a:xfrm>
          <a:off x="4839785" y="2292790"/>
          <a:ext cx="836029" cy="726982"/>
        </a:xfrm>
        <a:prstGeom prst="circularArrow">
          <a:avLst/>
        </a:prstGeom>
        <a:solidFill>
          <a:schemeClr val="accent2">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621388A-22F0-4624-84C0-A038C94ECD4A}">
      <dsp:nvSpPr>
        <dsp:cNvPr id="0" name=""/>
        <dsp:cNvSpPr/>
      </dsp:nvSpPr>
      <dsp:spPr>
        <a:xfrm rot="10800000">
          <a:off x="4839785" y="2572399"/>
          <a:ext cx="836029" cy="726982"/>
        </a:xfrm>
        <a:prstGeom prst="circularArrow">
          <a:avLst/>
        </a:prstGeom>
        <a:solidFill>
          <a:schemeClr val="accent2">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C1058-A227-4964-907E-1DF5181B6604}">
      <dsp:nvSpPr>
        <dsp:cNvPr id="0" name=""/>
        <dsp:cNvSpPr/>
      </dsp:nvSpPr>
      <dsp:spPr>
        <a:xfrm>
          <a:off x="2103119" y="0"/>
          <a:ext cx="8412480" cy="1092267"/>
        </a:xfrm>
        <a:prstGeom prst="roundRect">
          <a:avLst>
            <a:gd name="adj" fmla="val 10000"/>
          </a:avLst>
        </a:prstGeom>
        <a:gradFill rotWithShape="0">
          <a:gsLst>
            <a:gs pos="0">
              <a:schemeClr val="accent4">
                <a:shade val="50000"/>
                <a:hueOff val="0"/>
                <a:satOff val="0"/>
                <a:lumOff val="0"/>
                <a:alphaOff val="0"/>
                <a:lumMod val="110000"/>
                <a:satMod val="105000"/>
                <a:tint val="67000"/>
              </a:schemeClr>
            </a:gs>
            <a:gs pos="50000">
              <a:schemeClr val="accent4">
                <a:shade val="50000"/>
                <a:hueOff val="0"/>
                <a:satOff val="0"/>
                <a:lumOff val="0"/>
                <a:alphaOff val="0"/>
                <a:lumMod val="105000"/>
                <a:satMod val="103000"/>
                <a:tint val="73000"/>
              </a:schemeClr>
            </a:gs>
            <a:gs pos="100000">
              <a:schemeClr val="accent4">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fa-IR" sz="2900" kern="1200"/>
            <a:t>تغییر اولویت از اهداف علمی به اهداف نوآوری</a:t>
          </a:r>
          <a:endParaRPr lang="en-US" sz="2900" kern="1200"/>
        </a:p>
      </dsp:txBody>
      <dsp:txXfrm>
        <a:off x="3334966" y="31991"/>
        <a:ext cx="7148642" cy="1028285"/>
      </dsp:txXfrm>
    </dsp:sp>
    <dsp:sp modelId="{09E1D235-43DC-4CD4-B2E7-A8BC957996AC}">
      <dsp:nvSpPr>
        <dsp:cNvPr id="0" name=""/>
        <dsp:cNvSpPr/>
      </dsp:nvSpPr>
      <dsp:spPr>
        <a:xfrm>
          <a:off x="1398574" y="1290861"/>
          <a:ext cx="8412480" cy="1092267"/>
        </a:xfrm>
        <a:prstGeom prst="roundRect">
          <a:avLst>
            <a:gd name="adj" fmla="val 10000"/>
          </a:avLst>
        </a:prstGeom>
        <a:gradFill rotWithShape="0">
          <a:gsLst>
            <a:gs pos="0">
              <a:schemeClr val="accent4">
                <a:shade val="50000"/>
                <a:hueOff val="-297102"/>
                <a:satOff val="0"/>
                <a:lumOff val="24151"/>
                <a:alphaOff val="0"/>
                <a:lumMod val="110000"/>
                <a:satMod val="105000"/>
                <a:tint val="67000"/>
              </a:schemeClr>
            </a:gs>
            <a:gs pos="50000">
              <a:schemeClr val="accent4">
                <a:shade val="50000"/>
                <a:hueOff val="-297102"/>
                <a:satOff val="0"/>
                <a:lumOff val="24151"/>
                <a:alphaOff val="0"/>
                <a:lumMod val="105000"/>
                <a:satMod val="103000"/>
                <a:tint val="73000"/>
              </a:schemeClr>
            </a:gs>
            <a:gs pos="100000">
              <a:schemeClr val="accent4">
                <a:shade val="50000"/>
                <a:hueOff val="-297102"/>
                <a:satOff val="0"/>
                <a:lumOff val="2415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fa-IR" sz="2900" kern="1200"/>
            <a:t>تاکید بر پروژه های تحقیقاتی مشترک به جای تخصیص بودجه به موسسات تحقیقاتی خاص</a:t>
          </a:r>
          <a:endParaRPr lang="en-US" sz="2900" kern="1200"/>
        </a:p>
      </dsp:txBody>
      <dsp:txXfrm>
        <a:off x="2845084" y="1322852"/>
        <a:ext cx="6933979" cy="1028285"/>
      </dsp:txXfrm>
    </dsp:sp>
    <dsp:sp modelId="{4C681C8A-7786-46AA-8972-0607343B253B}">
      <dsp:nvSpPr>
        <dsp:cNvPr id="0" name=""/>
        <dsp:cNvSpPr/>
      </dsp:nvSpPr>
      <dsp:spPr>
        <a:xfrm>
          <a:off x="704545" y="2581722"/>
          <a:ext cx="8412480" cy="1092267"/>
        </a:xfrm>
        <a:prstGeom prst="roundRect">
          <a:avLst>
            <a:gd name="adj" fmla="val 10000"/>
          </a:avLst>
        </a:prstGeom>
        <a:gradFill rotWithShape="0">
          <a:gsLst>
            <a:gs pos="0">
              <a:schemeClr val="accent4">
                <a:shade val="50000"/>
                <a:hueOff val="-594204"/>
                <a:satOff val="0"/>
                <a:lumOff val="48303"/>
                <a:alphaOff val="0"/>
                <a:lumMod val="110000"/>
                <a:satMod val="105000"/>
                <a:tint val="67000"/>
              </a:schemeClr>
            </a:gs>
            <a:gs pos="50000">
              <a:schemeClr val="accent4">
                <a:shade val="50000"/>
                <a:hueOff val="-594204"/>
                <a:satOff val="0"/>
                <a:lumOff val="48303"/>
                <a:alphaOff val="0"/>
                <a:lumMod val="105000"/>
                <a:satMod val="103000"/>
                <a:tint val="73000"/>
              </a:schemeClr>
            </a:gs>
            <a:gs pos="100000">
              <a:schemeClr val="accent4">
                <a:shade val="50000"/>
                <a:hueOff val="-594204"/>
                <a:satOff val="0"/>
                <a:lumOff val="483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fa-IR" sz="2900" kern="1200"/>
            <a:t>شناخت شایستگی های مرتبط بین بازیگران و بازاریابی بر اساس آن</a:t>
          </a:r>
          <a:endParaRPr lang="en-US" sz="2900" kern="1200"/>
        </a:p>
      </dsp:txBody>
      <dsp:txXfrm>
        <a:off x="2140539" y="2613713"/>
        <a:ext cx="6944494" cy="1028285"/>
      </dsp:txXfrm>
    </dsp:sp>
    <dsp:sp modelId="{1B0EC8C3-3B7A-46CD-86EB-42F9C420D8A9}">
      <dsp:nvSpPr>
        <dsp:cNvPr id="0" name=""/>
        <dsp:cNvSpPr/>
      </dsp:nvSpPr>
      <dsp:spPr>
        <a:xfrm>
          <a:off x="0" y="3872583"/>
          <a:ext cx="8412480" cy="1092267"/>
        </a:xfrm>
        <a:prstGeom prst="roundRect">
          <a:avLst>
            <a:gd name="adj" fmla="val 10000"/>
          </a:avLst>
        </a:prstGeom>
        <a:gradFill rotWithShape="0">
          <a:gsLst>
            <a:gs pos="0">
              <a:schemeClr val="accent4">
                <a:shade val="50000"/>
                <a:hueOff val="-297102"/>
                <a:satOff val="0"/>
                <a:lumOff val="24151"/>
                <a:alphaOff val="0"/>
                <a:lumMod val="110000"/>
                <a:satMod val="105000"/>
                <a:tint val="67000"/>
              </a:schemeClr>
            </a:gs>
            <a:gs pos="50000">
              <a:schemeClr val="accent4">
                <a:shade val="50000"/>
                <a:hueOff val="-297102"/>
                <a:satOff val="0"/>
                <a:lumOff val="24151"/>
                <a:alphaOff val="0"/>
                <a:lumMod val="105000"/>
                <a:satMod val="103000"/>
                <a:tint val="73000"/>
              </a:schemeClr>
            </a:gs>
            <a:gs pos="100000">
              <a:schemeClr val="accent4">
                <a:shade val="50000"/>
                <a:hueOff val="-297102"/>
                <a:satOff val="0"/>
                <a:lumOff val="2415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fa-IR" sz="2900" kern="1200"/>
            <a:t>تغییر رویکرد از توجه به موسسات خاص به ساخت شبکه های همکاری</a:t>
          </a:r>
          <a:endParaRPr lang="en-US" sz="2900" kern="1200"/>
        </a:p>
      </dsp:txBody>
      <dsp:txXfrm>
        <a:off x="1446509" y="3904574"/>
        <a:ext cx="6933979" cy="1028285"/>
      </dsp:txXfrm>
    </dsp:sp>
    <dsp:sp modelId="{D4B1B870-88FF-4697-A917-C3DEB8BA7894}">
      <dsp:nvSpPr>
        <dsp:cNvPr id="0" name=""/>
        <dsp:cNvSpPr/>
      </dsp:nvSpPr>
      <dsp:spPr>
        <a:xfrm>
          <a:off x="2103119" y="836577"/>
          <a:ext cx="709973" cy="709973"/>
        </a:xfrm>
        <a:prstGeom prst="downArrow">
          <a:avLst>
            <a:gd name="adj1" fmla="val 55000"/>
            <a:gd name="adj2" fmla="val 45000"/>
          </a:avLst>
        </a:prstGeom>
        <a:solidFill>
          <a:schemeClr val="accent4">
            <a:alpha val="90000"/>
            <a:tint val="55000"/>
            <a:hueOff val="0"/>
            <a:satOff val="0"/>
            <a:lumOff val="0"/>
            <a:alphaOff val="0"/>
          </a:schemeClr>
        </a:solidFill>
        <a:ln w="6350" cap="flat" cmpd="sng" algn="ctr">
          <a:solidFill>
            <a:schemeClr val="accent4">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2262863" y="836577"/>
        <a:ext cx="390485" cy="534255"/>
      </dsp:txXfrm>
    </dsp:sp>
    <dsp:sp modelId="{C6F702E3-E129-4FC8-9427-16C109434F82}">
      <dsp:nvSpPr>
        <dsp:cNvPr id="0" name=""/>
        <dsp:cNvSpPr/>
      </dsp:nvSpPr>
      <dsp:spPr>
        <a:xfrm>
          <a:off x="1398574" y="2127438"/>
          <a:ext cx="709973" cy="709973"/>
        </a:xfrm>
        <a:prstGeom prst="downArrow">
          <a:avLst>
            <a:gd name="adj1" fmla="val 55000"/>
            <a:gd name="adj2" fmla="val 45000"/>
          </a:avLst>
        </a:prstGeom>
        <a:solidFill>
          <a:schemeClr val="accent4">
            <a:alpha val="90000"/>
            <a:tint val="55000"/>
            <a:hueOff val="0"/>
            <a:satOff val="0"/>
            <a:lumOff val="0"/>
            <a:alphaOff val="0"/>
          </a:schemeClr>
        </a:solidFill>
        <a:ln w="6350" cap="flat" cmpd="sng" algn="ctr">
          <a:solidFill>
            <a:schemeClr val="accent4">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1558318" y="2127438"/>
        <a:ext cx="390485" cy="534255"/>
      </dsp:txXfrm>
    </dsp:sp>
    <dsp:sp modelId="{4537FB45-FE42-44A7-85C6-BCF4A8182D45}">
      <dsp:nvSpPr>
        <dsp:cNvPr id="0" name=""/>
        <dsp:cNvSpPr/>
      </dsp:nvSpPr>
      <dsp:spPr>
        <a:xfrm>
          <a:off x="704545" y="3418299"/>
          <a:ext cx="709973" cy="709973"/>
        </a:xfrm>
        <a:prstGeom prst="downArrow">
          <a:avLst>
            <a:gd name="adj1" fmla="val 55000"/>
            <a:gd name="adj2" fmla="val 45000"/>
          </a:avLst>
        </a:prstGeom>
        <a:solidFill>
          <a:schemeClr val="accent4">
            <a:alpha val="90000"/>
            <a:tint val="55000"/>
            <a:hueOff val="0"/>
            <a:satOff val="0"/>
            <a:lumOff val="0"/>
            <a:alphaOff val="0"/>
          </a:schemeClr>
        </a:solidFill>
        <a:ln w="6350" cap="flat" cmpd="sng" algn="ctr">
          <a:solidFill>
            <a:schemeClr val="accent4">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864289" y="3418299"/>
        <a:ext cx="390485" cy="534255"/>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6ED8D-BB8C-4D41-83BE-41159DD2A14D}">
      <dsp:nvSpPr>
        <dsp:cNvPr id="0" name=""/>
        <dsp:cNvSpPr/>
      </dsp:nvSpPr>
      <dsp:spPr>
        <a:xfrm>
          <a:off x="1104429" y="950"/>
          <a:ext cx="8155898" cy="1589613"/>
        </a:xfrm>
        <a:prstGeom prst="homePlate">
          <a:avLst/>
        </a:prstGeom>
        <a:gradFill rotWithShape="0">
          <a:gsLst>
            <a:gs pos="0">
              <a:schemeClr val="accent6">
                <a:alpha val="90000"/>
                <a:hueOff val="0"/>
                <a:satOff val="0"/>
                <a:lumOff val="0"/>
                <a:alphaOff val="0"/>
                <a:lumMod val="110000"/>
                <a:satMod val="105000"/>
                <a:tint val="67000"/>
              </a:schemeClr>
            </a:gs>
            <a:gs pos="50000">
              <a:schemeClr val="accent6">
                <a:alpha val="90000"/>
                <a:hueOff val="0"/>
                <a:satOff val="0"/>
                <a:lumOff val="0"/>
                <a:alphaOff val="0"/>
                <a:lumMod val="105000"/>
                <a:satMod val="103000"/>
                <a:tint val="73000"/>
              </a:schemeClr>
            </a:gs>
            <a:gs pos="100000">
              <a:schemeClr val="accent6">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68580" rIns="700975" bIns="68580" numCol="1" spcCol="1270" anchor="ctr" anchorCtr="0">
          <a:noAutofit/>
        </a:bodyPr>
        <a:lstStyle/>
        <a:p>
          <a:pPr marL="0" lvl="0" indent="0" algn="just" defTabSz="800100" rtl="1">
            <a:lnSpc>
              <a:spcPct val="90000"/>
            </a:lnSpc>
            <a:spcBef>
              <a:spcPct val="0"/>
            </a:spcBef>
            <a:spcAft>
              <a:spcPct val="35000"/>
            </a:spcAft>
            <a:buNone/>
          </a:pPr>
          <a:r>
            <a:rPr lang="fa-IR" sz="1800" b="0" i="0" u="none" kern="1200"/>
            <a:t>مجمع الجزایر ژاپن در شرق آسیا قرار دارد و با دریایی به همین نام از ساحل شرقی قاره آسیا جدا شده‌است. کشور ژاپن از بیش از ۶۸۰۰ جزیره تشکیل شده که تنها ۳۴۰ جزیره آن بیش از یک کیلومتر مربع وسعت دارند. چهار جزیره هوکایدو، هونشو، شیکوکو و کیوشو ۹۸٪ مساحت ژاپن تشکیل شده‌است. </a:t>
          </a:r>
          <a:endParaRPr lang="en-US" sz="1800" u="none" kern="1200" dirty="0"/>
        </a:p>
      </dsp:txBody>
      <dsp:txXfrm>
        <a:off x="1104429" y="950"/>
        <a:ext cx="7758495" cy="1589613"/>
      </dsp:txXfrm>
    </dsp:sp>
    <dsp:sp modelId="{E3CE3653-5F4A-43D2-BC9A-CA9DC5C57488}">
      <dsp:nvSpPr>
        <dsp:cNvPr id="0" name=""/>
        <dsp:cNvSpPr/>
      </dsp:nvSpPr>
      <dsp:spPr>
        <a:xfrm>
          <a:off x="8411205" y="0"/>
          <a:ext cx="1589613" cy="1589613"/>
        </a:xfrm>
        <a:prstGeom prst="ellipse">
          <a:avLst/>
        </a:prstGeom>
        <a:blipFill rotWithShape="1">
          <a:blip xmlns:r="http://schemas.openxmlformats.org/officeDocument/2006/relationships" r:embed="rId1"/>
          <a:srcRect/>
          <a:stretch>
            <a:fillRect l="-25000" r="-2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47B016D-0031-4C07-A1E3-21762E1C690D}">
      <dsp:nvSpPr>
        <dsp:cNvPr id="0" name=""/>
        <dsp:cNvSpPr/>
      </dsp:nvSpPr>
      <dsp:spPr>
        <a:xfrm>
          <a:off x="1050670" y="2065074"/>
          <a:ext cx="8370938" cy="1589613"/>
        </a:xfrm>
        <a:prstGeom prst="homePlate">
          <a:avLst/>
        </a:prstGeom>
        <a:gradFill rotWithShape="0">
          <a:gsLst>
            <a:gs pos="0">
              <a:schemeClr val="accent6">
                <a:alpha val="90000"/>
                <a:hueOff val="0"/>
                <a:satOff val="0"/>
                <a:lumOff val="0"/>
                <a:alphaOff val="-20000"/>
                <a:lumMod val="110000"/>
                <a:satMod val="105000"/>
                <a:tint val="67000"/>
              </a:schemeClr>
            </a:gs>
            <a:gs pos="50000">
              <a:schemeClr val="accent6">
                <a:alpha val="90000"/>
                <a:hueOff val="0"/>
                <a:satOff val="0"/>
                <a:lumOff val="0"/>
                <a:alphaOff val="-20000"/>
                <a:lumMod val="105000"/>
                <a:satMod val="103000"/>
                <a:tint val="73000"/>
              </a:schemeClr>
            </a:gs>
            <a:gs pos="100000">
              <a:schemeClr val="accent6">
                <a:alpha val="90000"/>
                <a:hueOff val="0"/>
                <a:satOff val="0"/>
                <a:lumOff val="0"/>
                <a:alphaOff val="-2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68580" rIns="700975" bIns="68580" numCol="1" spcCol="1270" anchor="ctr" anchorCtr="0">
          <a:noAutofit/>
        </a:bodyPr>
        <a:lstStyle/>
        <a:p>
          <a:pPr marL="0" lvl="0" indent="0" algn="just" defTabSz="800100" rtl="1">
            <a:lnSpc>
              <a:spcPct val="90000"/>
            </a:lnSpc>
            <a:spcBef>
              <a:spcPct val="0"/>
            </a:spcBef>
            <a:spcAft>
              <a:spcPct val="35000"/>
            </a:spcAft>
            <a:buNone/>
          </a:pPr>
          <a:r>
            <a:rPr lang="fa-IR" sz="1800" b="0" i="0" u="none" kern="1200"/>
            <a:t>۶۸٪ مساحت کشور ژاپن کوهستانی است. یک دهم کل آتشفشانهای جهان در ژاپن قرار دارند و به همین دلیل از زلزله خیزترین مناطق جهان به شمار می‌آید. این کشور در تابستان و پاییز اغلب شاهد گردبادهای عظیم و توفان های شدید گرمسیری است. به دلیل مجاورت با اقیانوس زلزله‌های شدید زیرآبی می‌توانند در آنجا امواج عظیم و جذر و مدی ویرانگر به نام سونامی ایجاد کنند.</a:t>
          </a:r>
          <a:endParaRPr lang="en-US" sz="1800" u="none" kern="1200" dirty="0"/>
        </a:p>
      </dsp:txBody>
      <dsp:txXfrm>
        <a:off x="1050670" y="2065074"/>
        <a:ext cx="7973535" cy="1589613"/>
      </dsp:txXfrm>
    </dsp:sp>
    <dsp:sp modelId="{4CB40AA7-AB03-4612-8134-FB1E6C1C44F3}">
      <dsp:nvSpPr>
        <dsp:cNvPr id="0" name=""/>
        <dsp:cNvSpPr/>
      </dsp:nvSpPr>
      <dsp:spPr>
        <a:xfrm>
          <a:off x="8843547" y="2012856"/>
          <a:ext cx="1589613" cy="1589613"/>
        </a:xfrm>
        <a:prstGeom prst="ellipse">
          <a:avLst/>
        </a:prstGeom>
        <a:blipFill rotWithShape="1">
          <a:blip xmlns:r="http://schemas.openxmlformats.org/officeDocument/2006/relationships" r:embed="rId2"/>
          <a:srcRect/>
          <a:stretch>
            <a:fillRect l="-26000" r="-26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3931859-29FD-4170-9247-DEE363F1365E}">
      <dsp:nvSpPr>
        <dsp:cNvPr id="0" name=""/>
        <dsp:cNvSpPr/>
      </dsp:nvSpPr>
      <dsp:spPr>
        <a:xfrm>
          <a:off x="1021761" y="4129199"/>
          <a:ext cx="8486571" cy="1589613"/>
        </a:xfrm>
        <a:prstGeom prst="homePlate">
          <a:avLst/>
        </a:prstGeom>
        <a:gradFill rotWithShape="0">
          <a:gsLst>
            <a:gs pos="0">
              <a:schemeClr val="accent6">
                <a:alpha val="90000"/>
                <a:hueOff val="0"/>
                <a:satOff val="0"/>
                <a:lumOff val="0"/>
                <a:alphaOff val="-40000"/>
                <a:lumMod val="110000"/>
                <a:satMod val="105000"/>
                <a:tint val="67000"/>
              </a:schemeClr>
            </a:gs>
            <a:gs pos="50000">
              <a:schemeClr val="accent6">
                <a:alpha val="90000"/>
                <a:hueOff val="0"/>
                <a:satOff val="0"/>
                <a:lumOff val="0"/>
                <a:alphaOff val="-40000"/>
                <a:lumMod val="105000"/>
                <a:satMod val="103000"/>
                <a:tint val="73000"/>
              </a:schemeClr>
            </a:gs>
            <a:gs pos="100000">
              <a:schemeClr val="accent6">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68580" rIns="700975" bIns="68580" numCol="1" spcCol="1270" anchor="ctr" anchorCtr="0">
          <a:noAutofit/>
        </a:bodyPr>
        <a:lstStyle/>
        <a:p>
          <a:pPr marL="0" lvl="0" indent="0" algn="just" defTabSz="800100" rtl="1">
            <a:lnSpc>
              <a:spcPct val="90000"/>
            </a:lnSpc>
            <a:spcBef>
              <a:spcPct val="0"/>
            </a:spcBef>
            <a:spcAft>
              <a:spcPct val="35000"/>
            </a:spcAft>
            <a:buNone/>
          </a:pPr>
          <a:r>
            <a:rPr lang="fa-IR" sz="1800" b="0" i="0" u="none" kern="1200"/>
            <a:t>کشور ژاپن کمتر یک چهارم ایران وسعت دارد و به لحاظ منابع طبیعی، مواد معدنی و ثروت‌های زمینی و زیرزمینی از فقیرترین کشورهای جهان به‌شمار می‌آید. این کشور بر اساس اعلام صندوق بین المللی پول در سال 2023 با 4.40 تریلیون دلار تولید ناخالص داخلی سومین اقتصاد بزرگ دنیاست. این کشور که با پیشتازی زایباتسوها توانست یکی از پایه های معجزه آسیایی در دهه 1980 باشد، امروزه نیز یکی از کشورهای موفق در توسعه سیاست های خوشه ای می باشد.</a:t>
          </a:r>
          <a:endParaRPr lang="en-US" sz="1800" kern="1200" dirty="0"/>
        </a:p>
      </dsp:txBody>
      <dsp:txXfrm>
        <a:off x="1021761" y="4129199"/>
        <a:ext cx="8089168" cy="1589613"/>
      </dsp:txXfrm>
    </dsp:sp>
    <dsp:sp modelId="{FF041D87-FC07-4127-A094-59A081DD4CC2}">
      <dsp:nvSpPr>
        <dsp:cNvPr id="0" name=""/>
        <dsp:cNvSpPr/>
      </dsp:nvSpPr>
      <dsp:spPr>
        <a:xfrm>
          <a:off x="9019548" y="4090031"/>
          <a:ext cx="1589613" cy="1589613"/>
        </a:xfrm>
        <a:prstGeom prst="ellipse">
          <a:avLst/>
        </a:prstGeom>
        <a:blipFill rotWithShape="1">
          <a:blip xmlns:r="http://schemas.openxmlformats.org/officeDocument/2006/relationships" r:embed="rId3"/>
          <a:srcRect/>
          <a:stretch>
            <a:fillRect l="-3000" r="-3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74DA2-2D3A-4220-92B1-B9FBCF327DF2}">
      <dsp:nvSpPr>
        <dsp:cNvPr id="0" name=""/>
        <dsp:cNvSpPr/>
      </dsp:nvSpPr>
      <dsp:spPr>
        <a:xfrm>
          <a:off x="3925533" y="1685913"/>
          <a:ext cx="2664533" cy="266453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fa-IR" sz="2700" kern="1200" dirty="0"/>
            <a:t>خوشه ها پیشران رشد نوآوری و رقابت منطقه ای</a:t>
          </a:r>
          <a:endParaRPr lang="en-US" sz="2700" kern="1200" dirty="0"/>
        </a:p>
      </dsp:txBody>
      <dsp:txXfrm>
        <a:off x="4315745" y="2076125"/>
        <a:ext cx="1884109" cy="1884109"/>
      </dsp:txXfrm>
    </dsp:sp>
    <dsp:sp modelId="{A7456B12-9854-4273-AA68-4AAAF407419C}">
      <dsp:nvSpPr>
        <dsp:cNvPr id="0" name=""/>
        <dsp:cNvSpPr/>
      </dsp:nvSpPr>
      <dsp:spPr>
        <a:xfrm rot="12900000">
          <a:off x="2209872" y="1219905"/>
          <a:ext cx="2043974" cy="759392"/>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0BBE1E-9D87-45DB-BBB0-30033AAC003C}">
      <dsp:nvSpPr>
        <dsp:cNvPr id="0" name=""/>
        <dsp:cNvSpPr/>
      </dsp:nvSpPr>
      <dsp:spPr>
        <a:xfrm>
          <a:off x="1129043" y="890"/>
          <a:ext cx="2531307" cy="202504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1866900">
            <a:lnSpc>
              <a:spcPct val="90000"/>
            </a:lnSpc>
            <a:spcBef>
              <a:spcPct val="0"/>
            </a:spcBef>
            <a:spcAft>
              <a:spcPct val="35000"/>
            </a:spcAft>
            <a:buNone/>
          </a:pPr>
          <a:r>
            <a:rPr lang="fa-IR" sz="4200" kern="1200" dirty="0"/>
            <a:t>برنامه توسعه خوشه های دانشی</a:t>
          </a:r>
          <a:endParaRPr lang="en-US" sz="4200" kern="1200" dirty="0"/>
        </a:p>
      </dsp:txBody>
      <dsp:txXfrm>
        <a:off x="1188355" y="60202"/>
        <a:ext cx="2412683" cy="1906421"/>
      </dsp:txXfrm>
    </dsp:sp>
    <dsp:sp modelId="{D44F31CB-DA4E-41A5-9871-B5F6D5759030}">
      <dsp:nvSpPr>
        <dsp:cNvPr id="0" name=""/>
        <dsp:cNvSpPr/>
      </dsp:nvSpPr>
      <dsp:spPr>
        <a:xfrm rot="19500000">
          <a:off x="6261752" y="1219905"/>
          <a:ext cx="2043974" cy="759392"/>
        </a:xfrm>
        <a:prstGeom prst="leftArrow">
          <a:avLst>
            <a:gd name="adj1" fmla="val 600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3121AB-06D0-4DC8-8931-11EBF1754E1F}">
      <dsp:nvSpPr>
        <dsp:cNvPr id="0" name=""/>
        <dsp:cNvSpPr/>
      </dsp:nvSpPr>
      <dsp:spPr>
        <a:xfrm>
          <a:off x="6855249" y="890"/>
          <a:ext cx="2531307" cy="2025045"/>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1866900">
            <a:lnSpc>
              <a:spcPct val="90000"/>
            </a:lnSpc>
            <a:spcBef>
              <a:spcPct val="0"/>
            </a:spcBef>
            <a:spcAft>
              <a:spcPct val="35000"/>
            </a:spcAft>
            <a:buNone/>
          </a:pPr>
          <a:r>
            <a:rPr lang="fa-IR" sz="4200" kern="1200" dirty="0"/>
            <a:t>برنامه توسعه خوشه های صنعتی</a:t>
          </a:r>
          <a:endParaRPr lang="en-US" sz="4200" kern="1200" dirty="0"/>
        </a:p>
      </dsp:txBody>
      <dsp:txXfrm>
        <a:off x="6914561" y="60202"/>
        <a:ext cx="2412683" cy="19064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DB728-354D-4594-8F7A-33712976E50C}">
      <dsp:nvSpPr>
        <dsp:cNvPr id="0" name=""/>
        <dsp:cNvSpPr/>
      </dsp:nvSpPr>
      <dsp:spPr>
        <a:xfrm>
          <a:off x="5531941" y="3511"/>
          <a:ext cx="1128117" cy="733276"/>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a-IR" sz="1800" kern="1200" dirty="0">
              <a:cs typeface="B Titr" panose="00000700000000000000" pitchFamily="2" charset="-78"/>
            </a:rPr>
            <a:t>محدوده </a:t>
          </a:r>
          <a:r>
            <a:rPr lang="ar-SA" sz="1800" kern="1200" dirty="0">
              <a:cs typeface="B Titr" panose="00000700000000000000" pitchFamily="2" charset="-78"/>
            </a:rPr>
            <a:t>جغرافیایی</a:t>
          </a:r>
          <a:endParaRPr lang="en-US" sz="1800" kern="1200" dirty="0">
            <a:cs typeface="B Titr" panose="00000700000000000000" pitchFamily="2" charset="-78"/>
          </a:endParaRPr>
        </a:p>
      </dsp:txBody>
      <dsp:txXfrm>
        <a:off x="5567737" y="39307"/>
        <a:ext cx="1056525" cy="661684"/>
      </dsp:txXfrm>
    </dsp:sp>
    <dsp:sp modelId="{EFFC411B-4034-4B6C-9982-FA4CBF27BC28}">
      <dsp:nvSpPr>
        <dsp:cNvPr id="0" name=""/>
        <dsp:cNvSpPr/>
      </dsp:nvSpPr>
      <dsp:spPr>
        <a:xfrm>
          <a:off x="3041863" y="370149"/>
          <a:ext cx="6108273" cy="6108273"/>
        </a:xfrm>
        <a:custGeom>
          <a:avLst/>
          <a:gdLst/>
          <a:ahLst/>
          <a:cxnLst/>
          <a:rect l="0" t="0" r="0" b="0"/>
          <a:pathLst>
            <a:path>
              <a:moveTo>
                <a:pt x="3625056" y="53836"/>
              </a:moveTo>
              <a:arcTo wR="3054136" hR="3054136" stAng="16846432" swAng="772029"/>
            </a:path>
          </a:pathLst>
        </a:custGeom>
        <a:noFill/>
        <a:ln w="6350" cap="flat" cmpd="sng" algn="ctr">
          <a:solidFill>
            <a:schemeClr val="accent4">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83B678AA-C773-4063-BB73-8E948948FDF2}">
      <dsp:nvSpPr>
        <dsp:cNvPr id="0" name=""/>
        <dsp:cNvSpPr/>
      </dsp:nvSpPr>
      <dsp:spPr>
        <a:xfrm>
          <a:off x="7327117" y="586799"/>
          <a:ext cx="1128117" cy="733276"/>
        </a:xfrm>
        <a:prstGeom prst="roundRect">
          <a:avLst/>
        </a:prstGeom>
        <a:gradFill rotWithShape="0">
          <a:gsLst>
            <a:gs pos="0">
              <a:schemeClr val="accent4">
                <a:hueOff val="1088988"/>
                <a:satOff val="-4531"/>
                <a:lumOff val="1068"/>
                <a:alphaOff val="0"/>
                <a:satMod val="103000"/>
                <a:lumMod val="102000"/>
                <a:tint val="94000"/>
              </a:schemeClr>
            </a:gs>
            <a:gs pos="50000">
              <a:schemeClr val="accent4">
                <a:hueOff val="1088988"/>
                <a:satOff val="-4531"/>
                <a:lumOff val="1068"/>
                <a:alphaOff val="0"/>
                <a:satMod val="110000"/>
                <a:lumMod val="100000"/>
                <a:shade val="100000"/>
              </a:schemeClr>
            </a:gs>
            <a:gs pos="100000">
              <a:schemeClr val="accent4">
                <a:hueOff val="1088988"/>
                <a:satOff val="-4531"/>
                <a:lumOff val="106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SA" sz="1800" kern="1200">
              <a:cs typeface="B Titr" panose="00000700000000000000" pitchFamily="2" charset="-78"/>
            </a:rPr>
            <a:t>تراکم</a:t>
          </a:r>
          <a:endParaRPr lang="en-US" sz="1800" kern="1200">
            <a:cs typeface="B Titr" panose="00000700000000000000" pitchFamily="2" charset="-78"/>
          </a:endParaRPr>
        </a:p>
      </dsp:txBody>
      <dsp:txXfrm>
        <a:off x="7362913" y="622595"/>
        <a:ext cx="1056525" cy="661684"/>
      </dsp:txXfrm>
    </dsp:sp>
    <dsp:sp modelId="{720067FF-9DCD-411F-AC46-DEDA12E88A2A}">
      <dsp:nvSpPr>
        <dsp:cNvPr id="0" name=""/>
        <dsp:cNvSpPr/>
      </dsp:nvSpPr>
      <dsp:spPr>
        <a:xfrm>
          <a:off x="3041863" y="370149"/>
          <a:ext cx="6108273" cy="6108273"/>
        </a:xfrm>
        <a:custGeom>
          <a:avLst/>
          <a:gdLst/>
          <a:ahLst/>
          <a:cxnLst/>
          <a:rect l="0" t="0" r="0" b="0"/>
          <a:pathLst>
            <a:path>
              <a:moveTo>
                <a:pt x="5274365" y="956916"/>
              </a:moveTo>
              <a:arcTo wR="3054136" hR="3054136" stAng="18997918" swAng="1066755"/>
            </a:path>
          </a:pathLst>
        </a:custGeom>
        <a:noFill/>
        <a:ln w="6350" cap="flat" cmpd="sng" algn="ctr">
          <a:solidFill>
            <a:schemeClr val="accent4">
              <a:hueOff val="1088988"/>
              <a:satOff val="-4531"/>
              <a:lumOff val="1068"/>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7B80700A-975B-466B-B231-EACEF4A23190}">
      <dsp:nvSpPr>
        <dsp:cNvPr id="0" name=""/>
        <dsp:cNvSpPr/>
      </dsp:nvSpPr>
      <dsp:spPr>
        <a:xfrm>
          <a:off x="8436597" y="2113868"/>
          <a:ext cx="1128117" cy="733276"/>
        </a:xfrm>
        <a:prstGeom prst="roundRect">
          <a:avLst/>
        </a:prstGeom>
        <a:gradFill rotWithShape="0">
          <a:gsLst>
            <a:gs pos="0">
              <a:schemeClr val="accent4">
                <a:hueOff val="2177976"/>
                <a:satOff val="-9062"/>
                <a:lumOff val="2135"/>
                <a:alphaOff val="0"/>
                <a:satMod val="103000"/>
                <a:lumMod val="102000"/>
                <a:tint val="94000"/>
              </a:schemeClr>
            </a:gs>
            <a:gs pos="50000">
              <a:schemeClr val="accent4">
                <a:hueOff val="2177976"/>
                <a:satOff val="-9062"/>
                <a:lumOff val="2135"/>
                <a:alphaOff val="0"/>
                <a:satMod val="110000"/>
                <a:lumMod val="100000"/>
                <a:shade val="100000"/>
              </a:schemeClr>
            </a:gs>
            <a:gs pos="100000">
              <a:schemeClr val="accent4">
                <a:hueOff val="2177976"/>
                <a:satOff val="-9062"/>
                <a:lumOff val="213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SA" sz="1800" kern="1200" dirty="0">
              <a:cs typeface="B Titr" panose="00000700000000000000" pitchFamily="2" charset="-78"/>
            </a:rPr>
            <a:t>عرض/ گستره</a:t>
          </a:r>
          <a:endParaRPr lang="en-US" sz="1800" kern="1200" dirty="0">
            <a:cs typeface="B Titr" panose="00000700000000000000" pitchFamily="2" charset="-78"/>
          </a:endParaRPr>
        </a:p>
      </dsp:txBody>
      <dsp:txXfrm>
        <a:off x="8472393" y="2149664"/>
        <a:ext cx="1056525" cy="661684"/>
      </dsp:txXfrm>
    </dsp:sp>
    <dsp:sp modelId="{B7554770-2023-4B48-A385-4F149F69B10E}">
      <dsp:nvSpPr>
        <dsp:cNvPr id="0" name=""/>
        <dsp:cNvSpPr/>
      </dsp:nvSpPr>
      <dsp:spPr>
        <a:xfrm>
          <a:off x="3041863" y="370149"/>
          <a:ext cx="6108273" cy="6108273"/>
        </a:xfrm>
        <a:custGeom>
          <a:avLst/>
          <a:gdLst/>
          <a:ahLst/>
          <a:cxnLst/>
          <a:rect l="0" t="0" r="0" b="0"/>
          <a:pathLst>
            <a:path>
              <a:moveTo>
                <a:pt x="6055405" y="2488333"/>
              </a:moveTo>
              <a:arcTo wR="3054136" hR="3054136" stAng="20959430" swAng="1281141"/>
            </a:path>
          </a:pathLst>
        </a:custGeom>
        <a:noFill/>
        <a:ln w="6350" cap="flat" cmpd="sng" algn="ctr">
          <a:solidFill>
            <a:schemeClr val="accent4">
              <a:hueOff val="2177976"/>
              <a:satOff val="-9062"/>
              <a:lumOff val="2135"/>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65653D47-3535-4869-B466-FDD81EC0291F}">
      <dsp:nvSpPr>
        <dsp:cNvPr id="0" name=""/>
        <dsp:cNvSpPr/>
      </dsp:nvSpPr>
      <dsp:spPr>
        <a:xfrm>
          <a:off x="8436597" y="4001428"/>
          <a:ext cx="1128117" cy="733276"/>
        </a:xfrm>
        <a:prstGeom prst="roundRect">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SA" sz="1800" kern="1200">
              <a:cs typeface="B Titr" panose="00000700000000000000" pitchFamily="2" charset="-78"/>
            </a:rPr>
            <a:t>عمق</a:t>
          </a:r>
          <a:endParaRPr lang="en-US" sz="1800" kern="1200">
            <a:cs typeface="B Titr" panose="00000700000000000000" pitchFamily="2" charset="-78"/>
          </a:endParaRPr>
        </a:p>
      </dsp:txBody>
      <dsp:txXfrm>
        <a:off x="8472393" y="4037224"/>
        <a:ext cx="1056525" cy="661684"/>
      </dsp:txXfrm>
    </dsp:sp>
    <dsp:sp modelId="{9780DD54-2289-481A-95A0-1E08071D7122}">
      <dsp:nvSpPr>
        <dsp:cNvPr id="0" name=""/>
        <dsp:cNvSpPr/>
      </dsp:nvSpPr>
      <dsp:spPr>
        <a:xfrm>
          <a:off x="3041863" y="370149"/>
          <a:ext cx="6108273" cy="6108273"/>
        </a:xfrm>
        <a:custGeom>
          <a:avLst/>
          <a:gdLst/>
          <a:ahLst/>
          <a:cxnLst/>
          <a:rect l="0" t="0" r="0" b="0"/>
          <a:pathLst>
            <a:path>
              <a:moveTo>
                <a:pt x="5808714" y="4373246"/>
              </a:moveTo>
              <a:arcTo wR="3054136" hR="3054136" stAng="1535327" swAng="1066755"/>
            </a:path>
          </a:pathLst>
        </a:custGeom>
        <a:noFill/>
        <a:ln w="6350" cap="flat" cmpd="sng" algn="ctr">
          <a:solidFill>
            <a:schemeClr val="accent4">
              <a:hueOff val="3266964"/>
              <a:satOff val="-13592"/>
              <a:lumOff val="3203"/>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B2DC030D-FF3B-47C3-9B59-6BEBEEE80AB2}">
      <dsp:nvSpPr>
        <dsp:cNvPr id="0" name=""/>
        <dsp:cNvSpPr/>
      </dsp:nvSpPr>
      <dsp:spPr>
        <a:xfrm>
          <a:off x="7327117" y="5528496"/>
          <a:ext cx="1128117" cy="733276"/>
        </a:xfrm>
        <a:prstGeom prst="roundRect">
          <a:avLst/>
        </a:prstGeom>
        <a:gradFill rotWithShape="0">
          <a:gsLst>
            <a:gs pos="0">
              <a:schemeClr val="accent4">
                <a:hueOff val="4355951"/>
                <a:satOff val="-18123"/>
                <a:lumOff val="4270"/>
                <a:alphaOff val="0"/>
                <a:satMod val="103000"/>
                <a:lumMod val="102000"/>
                <a:tint val="94000"/>
              </a:schemeClr>
            </a:gs>
            <a:gs pos="50000">
              <a:schemeClr val="accent4">
                <a:hueOff val="4355951"/>
                <a:satOff val="-18123"/>
                <a:lumOff val="4270"/>
                <a:alphaOff val="0"/>
                <a:satMod val="110000"/>
                <a:lumMod val="100000"/>
                <a:shade val="100000"/>
              </a:schemeClr>
            </a:gs>
            <a:gs pos="100000">
              <a:schemeClr val="accent4">
                <a:hueOff val="4355951"/>
                <a:satOff val="-18123"/>
                <a:lumOff val="427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SA" sz="1800" kern="1200">
              <a:cs typeface="B Titr" panose="00000700000000000000" pitchFamily="2" charset="-78"/>
            </a:rPr>
            <a:t>سطح فعالیت</a:t>
          </a:r>
          <a:endParaRPr lang="en-US" sz="1800" kern="1200">
            <a:cs typeface="B Titr" panose="00000700000000000000" pitchFamily="2" charset="-78"/>
          </a:endParaRPr>
        </a:p>
      </dsp:txBody>
      <dsp:txXfrm>
        <a:off x="7362913" y="5564292"/>
        <a:ext cx="1056525" cy="661684"/>
      </dsp:txXfrm>
    </dsp:sp>
    <dsp:sp modelId="{4428B9A3-0F86-4092-B009-C2D600FE623F}">
      <dsp:nvSpPr>
        <dsp:cNvPr id="0" name=""/>
        <dsp:cNvSpPr/>
      </dsp:nvSpPr>
      <dsp:spPr>
        <a:xfrm>
          <a:off x="3041863" y="370149"/>
          <a:ext cx="6108273" cy="6108273"/>
        </a:xfrm>
        <a:custGeom>
          <a:avLst/>
          <a:gdLst/>
          <a:ahLst/>
          <a:cxnLst/>
          <a:rect l="0" t="0" r="0" b="0"/>
          <a:pathLst>
            <a:path>
              <a:moveTo>
                <a:pt x="4278860" y="5851957"/>
              </a:moveTo>
              <a:arcTo wR="3054136" hR="3054136" stAng="3981539" swAng="772029"/>
            </a:path>
          </a:pathLst>
        </a:custGeom>
        <a:noFill/>
        <a:ln w="6350" cap="flat" cmpd="sng" algn="ctr">
          <a:solidFill>
            <a:schemeClr val="accent4">
              <a:hueOff val="4355951"/>
              <a:satOff val="-18123"/>
              <a:lumOff val="427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607F60A3-EF7E-44AD-8426-8D247DE8A5C6}">
      <dsp:nvSpPr>
        <dsp:cNvPr id="0" name=""/>
        <dsp:cNvSpPr/>
      </dsp:nvSpPr>
      <dsp:spPr>
        <a:xfrm>
          <a:off x="5531941" y="6111785"/>
          <a:ext cx="1128117" cy="733276"/>
        </a:xfrm>
        <a:prstGeom prst="roundRect">
          <a:avLst/>
        </a:prstGeom>
        <a:gradFill rotWithShape="0">
          <a:gsLst>
            <a:gs pos="0">
              <a:schemeClr val="accent4">
                <a:hueOff val="5444940"/>
                <a:satOff val="-22654"/>
                <a:lumOff val="5338"/>
                <a:alphaOff val="0"/>
                <a:satMod val="103000"/>
                <a:lumMod val="102000"/>
                <a:tint val="94000"/>
              </a:schemeClr>
            </a:gs>
            <a:gs pos="50000">
              <a:schemeClr val="accent4">
                <a:hueOff val="5444940"/>
                <a:satOff val="-22654"/>
                <a:lumOff val="5338"/>
                <a:alphaOff val="0"/>
                <a:satMod val="110000"/>
                <a:lumMod val="100000"/>
                <a:shade val="100000"/>
              </a:schemeClr>
            </a:gs>
            <a:gs pos="100000">
              <a:schemeClr val="accent4">
                <a:hueOff val="5444940"/>
                <a:satOff val="-22654"/>
                <a:lumOff val="533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SA" sz="1800" kern="1200">
              <a:cs typeface="B Titr" panose="00000700000000000000" pitchFamily="2" charset="-78"/>
            </a:rPr>
            <a:t>پتانسیل رشد</a:t>
          </a:r>
          <a:endParaRPr lang="en-US" sz="1800" kern="1200">
            <a:cs typeface="B Titr" panose="00000700000000000000" pitchFamily="2" charset="-78"/>
          </a:endParaRPr>
        </a:p>
      </dsp:txBody>
      <dsp:txXfrm>
        <a:off x="5567737" y="6147581"/>
        <a:ext cx="1056525" cy="661684"/>
      </dsp:txXfrm>
    </dsp:sp>
    <dsp:sp modelId="{D6B8CE47-C36C-4BE5-A72B-4A75EE83A71D}">
      <dsp:nvSpPr>
        <dsp:cNvPr id="0" name=""/>
        <dsp:cNvSpPr/>
      </dsp:nvSpPr>
      <dsp:spPr>
        <a:xfrm>
          <a:off x="3041863" y="370149"/>
          <a:ext cx="6108273" cy="6108273"/>
        </a:xfrm>
        <a:custGeom>
          <a:avLst/>
          <a:gdLst/>
          <a:ahLst/>
          <a:cxnLst/>
          <a:rect l="0" t="0" r="0" b="0"/>
          <a:pathLst>
            <a:path>
              <a:moveTo>
                <a:pt x="2483216" y="6054436"/>
              </a:moveTo>
              <a:arcTo wR="3054136" hR="3054136" stAng="6046432" swAng="772029"/>
            </a:path>
          </a:pathLst>
        </a:custGeom>
        <a:noFill/>
        <a:ln w="6350" cap="flat" cmpd="sng" algn="ctr">
          <a:solidFill>
            <a:schemeClr val="accent4">
              <a:hueOff val="5444940"/>
              <a:satOff val="-22654"/>
              <a:lumOff val="5338"/>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88B3EA59-EFFA-4EC7-A086-963C81107C8C}">
      <dsp:nvSpPr>
        <dsp:cNvPr id="0" name=""/>
        <dsp:cNvSpPr/>
      </dsp:nvSpPr>
      <dsp:spPr>
        <a:xfrm>
          <a:off x="3736764" y="5528496"/>
          <a:ext cx="1128117" cy="733276"/>
        </a:xfrm>
        <a:prstGeom prst="roundRect">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SA" sz="1800" kern="1200">
              <a:cs typeface="B Titr" panose="00000700000000000000" pitchFamily="2" charset="-78"/>
            </a:rPr>
            <a:t>ظرفیت نوآوری</a:t>
          </a:r>
          <a:endParaRPr lang="en-US" sz="1800" kern="1200">
            <a:cs typeface="B Titr" panose="00000700000000000000" pitchFamily="2" charset="-78"/>
          </a:endParaRPr>
        </a:p>
      </dsp:txBody>
      <dsp:txXfrm>
        <a:off x="3772560" y="5564292"/>
        <a:ext cx="1056525" cy="661684"/>
      </dsp:txXfrm>
    </dsp:sp>
    <dsp:sp modelId="{82DB47D7-1DDB-4623-BC03-A787DB32D31E}">
      <dsp:nvSpPr>
        <dsp:cNvPr id="0" name=""/>
        <dsp:cNvSpPr/>
      </dsp:nvSpPr>
      <dsp:spPr>
        <a:xfrm>
          <a:off x="3041863" y="370149"/>
          <a:ext cx="6108273" cy="6108273"/>
        </a:xfrm>
        <a:custGeom>
          <a:avLst/>
          <a:gdLst/>
          <a:ahLst/>
          <a:cxnLst/>
          <a:rect l="0" t="0" r="0" b="0"/>
          <a:pathLst>
            <a:path>
              <a:moveTo>
                <a:pt x="833907" y="5151357"/>
              </a:moveTo>
              <a:arcTo wR="3054136" hR="3054136" stAng="8197918" swAng="1066755"/>
            </a:path>
          </a:pathLst>
        </a:custGeom>
        <a:noFill/>
        <a:ln w="6350" cap="flat" cmpd="sng" algn="ctr">
          <a:solidFill>
            <a:schemeClr val="accent4">
              <a:hueOff val="6533927"/>
              <a:satOff val="-27185"/>
              <a:lumOff val="6405"/>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9DFBC447-705A-479C-93B3-9C5A0709BF4E}">
      <dsp:nvSpPr>
        <dsp:cNvPr id="0" name=""/>
        <dsp:cNvSpPr/>
      </dsp:nvSpPr>
      <dsp:spPr>
        <a:xfrm>
          <a:off x="2627284" y="4001428"/>
          <a:ext cx="1128117" cy="733276"/>
        </a:xfrm>
        <a:prstGeom prst="roundRect">
          <a:avLst/>
        </a:prstGeom>
        <a:gradFill rotWithShape="0">
          <a:gsLst>
            <a:gs pos="0">
              <a:schemeClr val="accent4">
                <a:hueOff val="7622915"/>
                <a:satOff val="-31715"/>
                <a:lumOff val="7473"/>
                <a:alphaOff val="0"/>
                <a:satMod val="103000"/>
                <a:lumMod val="102000"/>
                <a:tint val="94000"/>
              </a:schemeClr>
            </a:gs>
            <a:gs pos="50000">
              <a:schemeClr val="accent4">
                <a:hueOff val="7622915"/>
                <a:satOff val="-31715"/>
                <a:lumOff val="7473"/>
                <a:alphaOff val="0"/>
                <a:satMod val="110000"/>
                <a:lumMod val="100000"/>
                <a:shade val="100000"/>
              </a:schemeClr>
            </a:gs>
            <a:gs pos="100000">
              <a:schemeClr val="accent4">
                <a:hueOff val="7622915"/>
                <a:satOff val="-31715"/>
                <a:lumOff val="747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SA" sz="1800" kern="1200">
              <a:cs typeface="B Titr" panose="00000700000000000000" pitchFamily="2" charset="-78"/>
            </a:rPr>
            <a:t>ساختار صنعتی</a:t>
          </a:r>
          <a:endParaRPr lang="en-US" sz="1800" kern="1200">
            <a:cs typeface="B Titr" panose="00000700000000000000" pitchFamily="2" charset="-78"/>
          </a:endParaRPr>
        </a:p>
      </dsp:txBody>
      <dsp:txXfrm>
        <a:off x="2663080" y="4037224"/>
        <a:ext cx="1056525" cy="661684"/>
      </dsp:txXfrm>
    </dsp:sp>
    <dsp:sp modelId="{63BD56D2-41D5-4226-9F09-7BC17DD8954D}">
      <dsp:nvSpPr>
        <dsp:cNvPr id="0" name=""/>
        <dsp:cNvSpPr/>
      </dsp:nvSpPr>
      <dsp:spPr>
        <a:xfrm>
          <a:off x="3041863" y="370149"/>
          <a:ext cx="6108273" cy="6108273"/>
        </a:xfrm>
        <a:custGeom>
          <a:avLst/>
          <a:gdLst/>
          <a:ahLst/>
          <a:cxnLst/>
          <a:rect l="0" t="0" r="0" b="0"/>
          <a:pathLst>
            <a:path>
              <a:moveTo>
                <a:pt x="52867" y="3619939"/>
              </a:moveTo>
              <a:arcTo wR="3054136" hR="3054136" stAng="10159430" swAng="1281141"/>
            </a:path>
          </a:pathLst>
        </a:custGeom>
        <a:noFill/>
        <a:ln w="6350" cap="flat" cmpd="sng" algn="ctr">
          <a:solidFill>
            <a:schemeClr val="accent4">
              <a:hueOff val="7622915"/>
              <a:satOff val="-31715"/>
              <a:lumOff val="7473"/>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093D6034-21C9-4E97-A03F-A00B70189EA3}">
      <dsp:nvSpPr>
        <dsp:cNvPr id="0" name=""/>
        <dsp:cNvSpPr/>
      </dsp:nvSpPr>
      <dsp:spPr>
        <a:xfrm>
          <a:off x="2627284" y="2113868"/>
          <a:ext cx="1128117" cy="733276"/>
        </a:xfrm>
        <a:prstGeom prst="roundRect">
          <a:avLst/>
        </a:prstGeom>
        <a:gradFill rotWithShape="0">
          <a:gsLst>
            <a:gs pos="0">
              <a:schemeClr val="accent4">
                <a:hueOff val="8711903"/>
                <a:satOff val="-36246"/>
                <a:lumOff val="8540"/>
                <a:alphaOff val="0"/>
                <a:satMod val="103000"/>
                <a:lumMod val="102000"/>
                <a:tint val="94000"/>
              </a:schemeClr>
            </a:gs>
            <a:gs pos="50000">
              <a:schemeClr val="accent4">
                <a:hueOff val="8711903"/>
                <a:satOff val="-36246"/>
                <a:lumOff val="8540"/>
                <a:alphaOff val="0"/>
                <a:satMod val="110000"/>
                <a:lumMod val="100000"/>
                <a:shade val="100000"/>
              </a:schemeClr>
            </a:gs>
            <a:gs pos="100000">
              <a:schemeClr val="accent4">
                <a:hueOff val="8711903"/>
                <a:satOff val="-36246"/>
                <a:lumOff val="854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SA" sz="1800" kern="1200">
              <a:cs typeface="B Titr" panose="00000700000000000000" pitchFamily="2" charset="-78"/>
            </a:rPr>
            <a:t>مکانیسم هماهنگی</a:t>
          </a:r>
          <a:endParaRPr lang="en-US" sz="1800" kern="1200">
            <a:cs typeface="B Titr" panose="00000700000000000000" pitchFamily="2" charset="-78"/>
          </a:endParaRPr>
        </a:p>
      </dsp:txBody>
      <dsp:txXfrm>
        <a:off x="2663080" y="2149664"/>
        <a:ext cx="1056525" cy="661684"/>
      </dsp:txXfrm>
    </dsp:sp>
    <dsp:sp modelId="{02D387D1-07C1-4D70-A23F-16290B46E008}">
      <dsp:nvSpPr>
        <dsp:cNvPr id="0" name=""/>
        <dsp:cNvSpPr/>
      </dsp:nvSpPr>
      <dsp:spPr>
        <a:xfrm>
          <a:off x="3041863" y="370149"/>
          <a:ext cx="6108273" cy="6108273"/>
        </a:xfrm>
        <a:custGeom>
          <a:avLst/>
          <a:gdLst/>
          <a:ahLst/>
          <a:cxnLst/>
          <a:rect l="0" t="0" r="0" b="0"/>
          <a:pathLst>
            <a:path>
              <a:moveTo>
                <a:pt x="299558" y="1735026"/>
              </a:moveTo>
              <a:arcTo wR="3054136" hR="3054136" stAng="12335327" swAng="1066755"/>
            </a:path>
          </a:pathLst>
        </a:custGeom>
        <a:noFill/>
        <a:ln w="6350" cap="flat" cmpd="sng" algn="ctr">
          <a:solidFill>
            <a:schemeClr val="accent4">
              <a:hueOff val="8711903"/>
              <a:satOff val="-36246"/>
              <a:lumOff val="854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A394D852-D709-43C3-B867-B0A5F5E495EA}">
      <dsp:nvSpPr>
        <dsp:cNvPr id="0" name=""/>
        <dsp:cNvSpPr/>
      </dsp:nvSpPr>
      <dsp:spPr>
        <a:xfrm>
          <a:off x="3736764" y="586799"/>
          <a:ext cx="1128117" cy="733276"/>
        </a:xfrm>
        <a:prstGeom prst="round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SA" sz="1800" kern="1200" dirty="0">
              <a:cs typeface="B Titr" panose="00000700000000000000" pitchFamily="2" charset="-78"/>
            </a:rPr>
            <a:t>سطوح توسعه</a:t>
          </a:r>
          <a:endParaRPr lang="en-US" sz="1800" kern="1200" dirty="0">
            <a:cs typeface="B Titr" panose="00000700000000000000" pitchFamily="2" charset="-78"/>
          </a:endParaRPr>
        </a:p>
      </dsp:txBody>
      <dsp:txXfrm>
        <a:off x="3772560" y="622595"/>
        <a:ext cx="1056525" cy="661684"/>
      </dsp:txXfrm>
    </dsp:sp>
    <dsp:sp modelId="{DB84B39F-072D-4F38-AA8A-CF44CE3E5382}">
      <dsp:nvSpPr>
        <dsp:cNvPr id="0" name=""/>
        <dsp:cNvSpPr/>
      </dsp:nvSpPr>
      <dsp:spPr>
        <a:xfrm>
          <a:off x="3041863" y="370149"/>
          <a:ext cx="6108273" cy="6108273"/>
        </a:xfrm>
        <a:custGeom>
          <a:avLst/>
          <a:gdLst/>
          <a:ahLst/>
          <a:cxnLst/>
          <a:rect l="0" t="0" r="0" b="0"/>
          <a:pathLst>
            <a:path>
              <a:moveTo>
                <a:pt x="1829412" y="256315"/>
              </a:moveTo>
              <a:arcTo wR="3054136" hR="3054136" stAng="14781539" swAng="772029"/>
            </a:path>
          </a:pathLst>
        </a:custGeom>
        <a:noFill/>
        <a:ln w="6350" cap="flat" cmpd="sng" algn="ctr">
          <a:solidFill>
            <a:schemeClr val="accent4">
              <a:hueOff val="9800891"/>
              <a:satOff val="-40777"/>
              <a:lumOff val="9608"/>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447BDB-4070-4F97-ACCD-DB9E9A1E0757}">
      <dsp:nvSpPr>
        <dsp:cNvPr id="0" name=""/>
        <dsp:cNvSpPr/>
      </dsp:nvSpPr>
      <dsp:spPr>
        <a:xfrm>
          <a:off x="0" y="0"/>
          <a:ext cx="10515600" cy="1671272"/>
        </a:xfrm>
        <a:prstGeom prst="rect">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fa-IR" sz="4800" kern="1200" dirty="0"/>
            <a:t>ترویج نوآوری و رقابت منطقه ای در سراسر ژاپن با مشارکت دولت و نهادهای سیاست گذار </a:t>
          </a:r>
          <a:endParaRPr lang="en-US" sz="4800" kern="1200" dirty="0"/>
        </a:p>
      </dsp:txBody>
      <dsp:txXfrm>
        <a:off x="0" y="0"/>
        <a:ext cx="10515600" cy="1671272"/>
      </dsp:txXfrm>
    </dsp:sp>
    <dsp:sp modelId="{FEEB77B8-8EDA-494E-9CDA-3565E3AECC5C}">
      <dsp:nvSpPr>
        <dsp:cNvPr id="0" name=""/>
        <dsp:cNvSpPr/>
      </dsp:nvSpPr>
      <dsp:spPr>
        <a:xfrm>
          <a:off x="0" y="1671272"/>
          <a:ext cx="5257799" cy="3509671"/>
        </a:xfrm>
        <a:prstGeom prst="rect">
          <a:avLst/>
        </a:prstGeom>
        <a:gradFill rotWithShape="0">
          <a:gsLst>
            <a:gs pos="0">
              <a:schemeClr val="accent6">
                <a:alpha val="90000"/>
                <a:hueOff val="0"/>
                <a:satOff val="0"/>
                <a:lumOff val="0"/>
                <a:alphaOff val="0"/>
                <a:lumMod val="110000"/>
                <a:satMod val="105000"/>
                <a:tint val="67000"/>
              </a:schemeClr>
            </a:gs>
            <a:gs pos="50000">
              <a:schemeClr val="accent6">
                <a:alpha val="90000"/>
                <a:hueOff val="0"/>
                <a:satOff val="0"/>
                <a:lumOff val="0"/>
                <a:alphaOff val="0"/>
                <a:lumMod val="105000"/>
                <a:satMod val="103000"/>
                <a:tint val="73000"/>
              </a:schemeClr>
            </a:gs>
            <a:gs pos="100000">
              <a:schemeClr val="accent6">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just" defTabSz="1111250" rtl="1">
            <a:lnSpc>
              <a:spcPct val="90000"/>
            </a:lnSpc>
            <a:spcBef>
              <a:spcPct val="0"/>
            </a:spcBef>
            <a:spcAft>
              <a:spcPct val="35000"/>
            </a:spcAft>
            <a:buNone/>
          </a:pPr>
          <a:r>
            <a:rPr lang="fa-IR" sz="2500" kern="1200" dirty="0"/>
            <a:t>خوشه های دانش: </a:t>
          </a:r>
        </a:p>
        <a:p>
          <a:pPr marL="0" lvl="0" indent="0" algn="just" defTabSz="1111250" rtl="1">
            <a:lnSpc>
              <a:spcPct val="90000"/>
            </a:lnSpc>
            <a:spcBef>
              <a:spcPct val="0"/>
            </a:spcBef>
            <a:spcAft>
              <a:spcPct val="35000"/>
            </a:spcAft>
            <a:buNone/>
          </a:pPr>
          <a:r>
            <a:rPr lang="fa-IR" sz="2500" kern="1200" dirty="0"/>
            <a:t>این برنامه توسط وزارت آموزش، فرهنگ، ورزش، علم و فناوری (</a:t>
          </a:r>
          <a:r>
            <a:rPr lang="en-US" sz="2500" kern="1200" dirty="0"/>
            <a:t>MEXT</a:t>
          </a:r>
          <a:r>
            <a:rPr lang="fa-IR" sz="2500" kern="1200" dirty="0"/>
            <a:t>) برنامه ریزی و هدایت می شود.</a:t>
          </a:r>
        </a:p>
        <a:p>
          <a:pPr marL="0" lvl="0" indent="0" algn="just" defTabSz="1111250" rtl="1">
            <a:lnSpc>
              <a:spcPct val="90000"/>
            </a:lnSpc>
            <a:spcBef>
              <a:spcPct val="0"/>
            </a:spcBef>
            <a:spcAft>
              <a:spcPct val="35000"/>
            </a:spcAft>
            <a:buNone/>
          </a:pPr>
          <a:r>
            <a:rPr lang="fa-IR" sz="2500" kern="1200" dirty="0"/>
            <a:t>گروه‌های دانش ژاپنی حول دانشگاه‌های کلیدی متمرکز شده و به دنبال ترویج همکاری‌های بیشتر دانشگاه و صنعت هستند. </a:t>
          </a:r>
          <a:endParaRPr lang="en-US" sz="2500" kern="1200" dirty="0"/>
        </a:p>
      </dsp:txBody>
      <dsp:txXfrm>
        <a:off x="0" y="1671272"/>
        <a:ext cx="5257799" cy="3509671"/>
      </dsp:txXfrm>
    </dsp:sp>
    <dsp:sp modelId="{4EDEA482-9D27-45A3-BB94-F7FABD47CDE4}">
      <dsp:nvSpPr>
        <dsp:cNvPr id="0" name=""/>
        <dsp:cNvSpPr/>
      </dsp:nvSpPr>
      <dsp:spPr>
        <a:xfrm>
          <a:off x="5257800" y="1671272"/>
          <a:ext cx="5257799" cy="3509671"/>
        </a:xfrm>
        <a:prstGeom prst="rect">
          <a:avLst/>
        </a:prstGeom>
        <a:gradFill rotWithShape="0">
          <a:gsLst>
            <a:gs pos="0">
              <a:schemeClr val="accent6">
                <a:alpha val="90000"/>
                <a:hueOff val="0"/>
                <a:satOff val="0"/>
                <a:lumOff val="0"/>
                <a:alphaOff val="-40000"/>
                <a:lumMod val="110000"/>
                <a:satMod val="105000"/>
                <a:tint val="67000"/>
              </a:schemeClr>
            </a:gs>
            <a:gs pos="50000">
              <a:schemeClr val="accent6">
                <a:alpha val="90000"/>
                <a:hueOff val="0"/>
                <a:satOff val="0"/>
                <a:lumOff val="0"/>
                <a:alphaOff val="-40000"/>
                <a:lumMod val="105000"/>
                <a:satMod val="103000"/>
                <a:tint val="73000"/>
              </a:schemeClr>
            </a:gs>
            <a:gs pos="100000">
              <a:schemeClr val="accent6">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just" defTabSz="1111250" rtl="1">
            <a:lnSpc>
              <a:spcPct val="90000"/>
            </a:lnSpc>
            <a:spcBef>
              <a:spcPct val="0"/>
            </a:spcBef>
            <a:spcAft>
              <a:spcPct val="35000"/>
            </a:spcAft>
            <a:buNone/>
          </a:pPr>
          <a:r>
            <a:rPr lang="fa-IR" sz="2500" kern="1200" dirty="0"/>
            <a:t>برنامه توسعه خوشه های صنعتی:</a:t>
          </a:r>
        </a:p>
        <a:p>
          <a:pPr marL="0" lvl="0" indent="0" algn="just" defTabSz="1111250" rtl="1">
            <a:lnSpc>
              <a:spcPct val="90000"/>
            </a:lnSpc>
            <a:spcBef>
              <a:spcPct val="0"/>
            </a:spcBef>
            <a:spcAft>
              <a:spcPct val="35000"/>
            </a:spcAft>
            <a:buNone/>
          </a:pPr>
          <a:r>
            <a:rPr lang="fa-IR" sz="2500" kern="1200" dirty="0"/>
            <a:t>این برنامه توسط وزارت اقتصاد، تجارت و صنعت (</a:t>
          </a:r>
          <a:r>
            <a:rPr lang="en-US" sz="2500" kern="1200" dirty="0"/>
            <a:t>METI</a:t>
          </a:r>
          <a:r>
            <a:rPr lang="fa-IR" sz="2500" kern="1200" dirty="0"/>
            <a:t>) برنامه ریزی و اجرا شده است.</a:t>
          </a:r>
        </a:p>
        <a:p>
          <a:pPr marL="0" lvl="0" indent="0" algn="just" defTabSz="1111250" rtl="1">
            <a:lnSpc>
              <a:spcPct val="90000"/>
            </a:lnSpc>
            <a:spcBef>
              <a:spcPct val="0"/>
            </a:spcBef>
            <a:spcAft>
              <a:spcPct val="35000"/>
            </a:spcAft>
            <a:buNone/>
          </a:pPr>
          <a:r>
            <a:rPr lang="fa-IR" sz="2500" kern="1200" dirty="0"/>
            <a:t>برنامه توسعه خوشه صنعتی از </a:t>
          </a:r>
          <a:r>
            <a:rPr lang="en-US" sz="2500" kern="1200" dirty="0"/>
            <a:t>SME</a:t>
          </a:r>
          <a:r>
            <a:rPr lang="fa-IR" sz="2500" kern="1200" dirty="0"/>
            <a:t>ها و پیوندهای تحقیقاتی در طیفی از انواع مناطق منطقه ای از طریق ایجاد و توسعه کسب و کارها و ارائه خدمات پشتیبانی با تمرکز قوی بر روابط مؤثر بین صنعت، دانشگاه و دولت پشتیبانی می کند.</a:t>
          </a:r>
          <a:endParaRPr lang="en-US" sz="2500" kern="1200" dirty="0"/>
        </a:p>
      </dsp:txBody>
      <dsp:txXfrm>
        <a:off x="5257800" y="1671272"/>
        <a:ext cx="5257799" cy="3509671"/>
      </dsp:txXfrm>
    </dsp:sp>
    <dsp:sp modelId="{C44C84BE-ACEB-4F17-B6C9-804217B1C1B2}">
      <dsp:nvSpPr>
        <dsp:cNvPr id="0" name=""/>
        <dsp:cNvSpPr/>
      </dsp:nvSpPr>
      <dsp:spPr>
        <a:xfrm>
          <a:off x="0" y="5180943"/>
          <a:ext cx="10515600" cy="389963"/>
        </a:xfrm>
        <a:prstGeom prst="rect">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A1C3CD-710C-46D7-87F8-87478DDD8720}">
      <dsp:nvSpPr>
        <dsp:cNvPr id="0" name=""/>
        <dsp:cNvSpPr/>
      </dsp:nvSpPr>
      <dsp:spPr>
        <a:xfrm>
          <a:off x="0" y="0"/>
          <a:ext cx="10515600"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CF3BEF7-C05C-46B2-8E4E-71BD4350D711}">
      <dsp:nvSpPr>
        <dsp:cNvPr id="0" name=""/>
        <dsp:cNvSpPr/>
      </dsp:nvSpPr>
      <dsp:spPr>
        <a:xfrm>
          <a:off x="8412480" y="0"/>
          <a:ext cx="2103120"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fa-IR" sz="4200" kern="1200" dirty="0">
              <a:cs typeface="0 Nazanin" panose="00000400000000000000" pitchFamily="2" charset="-78"/>
            </a:rPr>
            <a:t>برنامه خوشه های صنعتی</a:t>
          </a:r>
        </a:p>
        <a:p>
          <a:pPr marL="0" marR="0" lvl="0" indent="0" algn="ctr" defTabSz="914400" rtl="1" eaLnBrk="1" fontAlgn="auto" latinLnBrk="0" hangingPunct="1">
            <a:lnSpc>
              <a:spcPct val="100000"/>
            </a:lnSpc>
            <a:spcBef>
              <a:spcPct val="0"/>
            </a:spcBef>
            <a:spcAft>
              <a:spcPts val="0"/>
            </a:spcAft>
            <a:buClrTx/>
            <a:buSzTx/>
            <a:buFontTx/>
            <a:buNone/>
            <a:tabLst/>
            <a:defRPr/>
          </a:pPr>
          <a:r>
            <a:rPr lang="fa-IR" sz="4200" kern="1200" dirty="0">
              <a:cs typeface="0 Nazanin" panose="00000400000000000000" pitchFamily="2" charset="-78"/>
            </a:rPr>
            <a:t>(</a:t>
          </a:r>
          <a:r>
            <a:rPr lang="en-US" sz="4200" kern="1200" dirty="0">
              <a:cs typeface="0 Nazanin" panose="00000400000000000000" pitchFamily="2" charset="-78"/>
            </a:rPr>
            <a:t>METI</a:t>
          </a:r>
          <a:r>
            <a:rPr lang="fa-IR" sz="4200" kern="1200" dirty="0">
              <a:cs typeface="0 Nazanin" panose="00000400000000000000" pitchFamily="2" charset="-78"/>
            </a:rPr>
            <a:t>)</a:t>
          </a:r>
        </a:p>
        <a:p>
          <a:pPr marL="0" lvl="0" defTabSz="2533650">
            <a:lnSpc>
              <a:spcPct val="90000"/>
            </a:lnSpc>
            <a:spcBef>
              <a:spcPct val="0"/>
            </a:spcBef>
            <a:spcAft>
              <a:spcPct val="35000"/>
            </a:spcAft>
            <a:buNone/>
          </a:pPr>
          <a:endParaRPr lang="en-US" sz="4200" kern="1200" dirty="0"/>
        </a:p>
      </dsp:txBody>
      <dsp:txXfrm>
        <a:off x="8412480" y="0"/>
        <a:ext cx="2103120" cy="4351338"/>
      </dsp:txXfrm>
    </dsp:sp>
    <dsp:sp modelId="{C82C5821-C50B-452B-A17F-7B4A40F7DCB5}">
      <dsp:nvSpPr>
        <dsp:cNvPr id="0" name=""/>
        <dsp:cNvSpPr/>
      </dsp:nvSpPr>
      <dsp:spPr>
        <a:xfrm>
          <a:off x="0" y="67989"/>
          <a:ext cx="8254746"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just" defTabSz="844550" rtl="1">
            <a:lnSpc>
              <a:spcPct val="90000"/>
            </a:lnSpc>
            <a:spcBef>
              <a:spcPct val="0"/>
            </a:spcBef>
            <a:spcAft>
              <a:spcPct val="35000"/>
            </a:spcAft>
            <a:buNone/>
          </a:pPr>
          <a:r>
            <a:rPr lang="fa-IR" sz="1900" kern="1200" dirty="0">
              <a:cs typeface="0 Nazanin" panose="00000400000000000000" pitchFamily="2" charset="-78"/>
            </a:rPr>
            <a:t>پس از گذر از رکود اقتصادی دهه 80 و90 و بررسی نمونه های موفقی چون خوشه شرکتهای با فناوری پایین در تولید(</a:t>
          </a:r>
          <a:r>
            <a:rPr lang="en-US" sz="1900" kern="1200" dirty="0">
              <a:cs typeface="0 Nazanin" panose="00000400000000000000" pitchFamily="2" charset="-78"/>
            </a:rPr>
            <a:t>TAMA </a:t>
          </a:r>
          <a:r>
            <a:rPr lang="fa-IR" sz="1900" kern="1200" dirty="0">
              <a:cs typeface="0 Nazanin" panose="00000400000000000000" pitchFamily="2" charset="-78"/>
            </a:rPr>
            <a:t>) دراطراف توکیو، خوشه فناوری اطلاعات شرکت های نرم افزاری در ساپورو و همچنین نمونه های موفق خارج از کشور وزارت اقتصاد، تجارت و صنعت ژاپن این برنامه را در سال 2001 معرفی کرد.</a:t>
          </a:r>
        </a:p>
      </dsp:txBody>
      <dsp:txXfrm>
        <a:off x="0" y="67989"/>
        <a:ext cx="8254746" cy="1359793"/>
      </dsp:txXfrm>
    </dsp:sp>
    <dsp:sp modelId="{8FDADB05-99A2-475A-9789-EDB0ECC5F6B5}">
      <dsp:nvSpPr>
        <dsp:cNvPr id="0" name=""/>
        <dsp:cNvSpPr/>
      </dsp:nvSpPr>
      <dsp:spPr>
        <a:xfrm>
          <a:off x="0" y="1427782"/>
          <a:ext cx="8412480" cy="0"/>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5927A10C-DB9C-40F6-8826-FFA9C40B324D}">
      <dsp:nvSpPr>
        <dsp:cNvPr id="0" name=""/>
        <dsp:cNvSpPr/>
      </dsp:nvSpPr>
      <dsp:spPr>
        <a:xfrm>
          <a:off x="0" y="1495772"/>
          <a:ext cx="8254746"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just" defTabSz="844550" rtl="1">
            <a:lnSpc>
              <a:spcPct val="90000"/>
            </a:lnSpc>
            <a:spcBef>
              <a:spcPct val="0"/>
            </a:spcBef>
            <a:spcAft>
              <a:spcPct val="35000"/>
            </a:spcAft>
            <a:buNone/>
          </a:pPr>
          <a:r>
            <a:rPr lang="fa-IR" sz="1900" kern="1200" dirty="0">
              <a:cs typeface="0 Nazanin" panose="00000400000000000000" pitchFamily="2" charset="-78"/>
            </a:rPr>
            <a:t>این برنامه که نمایانگر نوعی تغییر نگرش در سیاست ها می باشد، برای ارتقای شبکه همکاری بین بازیگران اقتصادی در یک تراکم منطقه ای، با ظرفیت ها و نیازهای فناوری مکمل، طراحی شده است. </a:t>
          </a:r>
          <a:endParaRPr lang="en-US" sz="1900" kern="1200" dirty="0">
            <a:cs typeface="0 Nazanin" panose="00000400000000000000" pitchFamily="2" charset="-78"/>
          </a:endParaRPr>
        </a:p>
      </dsp:txBody>
      <dsp:txXfrm>
        <a:off x="0" y="1495772"/>
        <a:ext cx="8254746" cy="1359793"/>
      </dsp:txXfrm>
    </dsp:sp>
    <dsp:sp modelId="{EC0F1B06-9527-4671-946E-887A249369A8}">
      <dsp:nvSpPr>
        <dsp:cNvPr id="0" name=""/>
        <dsp:cNvSpPr/>
      </dsp:nvSpPr>
      <dsp:spPr>
        <a:xfrm>
          <a:off x="0" y="2855565"/>
          <a:ext cx="8412480" cy="0"/>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B812C087-75F9-449E-8780-E3D31DA5F596}">
      <dsp:nvSpPr>
        <dsp:cNvPr id="0" name=""/>
        <dsp:cNvSpPr/>
      </dsp:nvSpPr>
      <dsp:spPr>
        <a:xfrm>
          <a:off x="0" y="2923555"/>
          <a:ext cx="8254746"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just" defTabSz="844550" rtl="1">
            <a:lnSpc>
              <a:spcPct val="90000"/>
            </a:lnSpc>
            <a:spcBef>
              <a:spcPct val="0"/>
            </a:spcBef>
            <a:spcAft>
              <a:spcPct val="35000"/>
            </a:spcAft>
            <a:buNone/>
          </a:pPr>
          <a:r>
            <a:rPr lang="fa-IR" sz="1900" kern="1200" dirty="0">
              <a:cs typeface="0 Nazanin" panose="00000400000000000000" pitchFamily="2" charset="-78"/>
            </a:rPr>
            <a:t>هدف اصلی از طراحی این سیاست ها حمایت از پیوند بهتر صنایع کوچک و متوسط با یکدیگر و همچنین مراکز علمی و تحقیقاتی در راستای ارتقا بهره وری عوامل تولید،کاهش مشکلات، افزایش توان فناورانه و تسهیل شرایط رقابت و نوآوری بوده است.</a:t>
          </a:r>
          <a:endParaRPr lang="en-US" sz="1900" kern="1200" dirty="0">
            <a:cs typeface="0 Nazanin" panose="00000400000000000000" pitchFamily="2" charset="-78"/>
          </a:endParaRPr>
        </a:p>
      </dsp:txBody>
      <dsp:txXfrm>
        <a:off x="0" y="2923555"/>
        <a:ext cx="8254746" cy="1359793"/>
      </dsp:txXfrm>
    </dsp:sp>
    <dsp:sp modelId="{90ADC009-323D-4607-990F-3317FFE408A7}">
      <dsp:nvSpPr>
        <dsp:cNvPr id="0" name=""/>
        <dsp:cNvSpPr/>
      </dsp:nvSpPr>
      <dsp:spPr>
        <a:xfrm>
          <a:off x="0" y="4283348"/>
          <a:ext cx="8412480" cy="0"/>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22FFB-8668-469B-8721-B5740E92827E}">
      <dsp:nvSpPr>
        <dsp:cNvPr id="0" name=""/>
        <dsp:cNvSpPr/>
      </dsp:nvSpPr>
      <dsp:spPr>
        <a:xfrm>
          <a:off x="4955325" y="0"/>
          <a:ext cx="5560274" cy="5560274"/>
        </a:xfrm>
        <a:prstGeom prst="pie">
          <a:avLst>
            <a:gd name="adj1" fmla="val 16200000"/>
            <a:gd name="adj2" fmla="val 540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BC99AE6-3937-48C4-B72C-90AAA2549D36}">
      <dsp:nvSpPr>
        <dsp:cNvPr id="0" name=""/>
        <dsp:cNvSpPr/>
      </dsp:nvSpPr>
      <dsp:spPr>
        <a:xfrm>
          <a:off x="0" y="0"/>
          <a:ext cx="7735462" cy="5560274"/>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rtl="1">
            <a:lnSpc>
              <a:spcPct val="90000"/>
            </a:lnSpc>
            <a:spcBef>
              <a:spcPct val="0"/>
            </a:spcBef>
            <a:spcAft>
              <a:spcPct val="35000"/>
            </a:spcAft>
            <a:buNone/>
          </a:pPr>
          <a:r>
            <a:rPr lang="fa-IR" sz="1800" b="1" kern="1200" dirty="0">
              <a:cs typeface="0 Nazanin" panose="00000400000000000000" pitchFamily="2" charset="-78"/>
            </a:rPr>
            <a:t>برنامه هایی برای حمایت از تحقیقات در بخش ها و شاخه های کلیدی</a:t>
          </a:r>
        </a:p>
        <a:p>
          <a:pPr marL="0" lvl="0" indent="0" algn="just" defTabSz="800100" rtl="1">
            <a:lnSpc>
              <a:spcPct val="90000"/>
            </a:lnSpc>
            <a:spcBef>
              <a:spcPct val="0"/>
            </a:spcBef>
            <a:spcAft>
              <a:spcPct val="35000"/>
            </a:spcAft>
            <a:buNone/>
          </a:pPr>
          <a:r>
            <a:rPr lang="fa-IR" sz="1800" b="1" kern="1200" dirty="0">
              <a:cs typeface="0 Nazanin" panose="00000400000000000000" pitchFamily="2" charset="-78"/>
            </a:rPr>
            <a:t>این برنامه ها شامل طرح های </a:t>
          </a:r>
          <a:r>
            <a:rPr lang="en-US" sz="1800" b="1" kern="1200" dirty="0" err="1">
              <a:cs typeface="0 Nazanin" panose="00000400000000000000" pitchFamily="2" charset="-78"/>
            </a:rPr>
            <a:t>BioRegio</a:t>
          </a:r>
          <a:r>
            <a:rPr lang="en-US" sz="1800" b="1" kern="1200" dirty="0">
              <a:cs typeface="0 Nazanin" panose="00000400000000000000" pitchFamily="2" charset="-78"/>
            </a:rPr>
            <a:t> </a:t>
          </a:r>
          <a:r>
            <a:rPr lang="fa-IR" sz="1800" b="1" kern="1200" dirty="0">
              <a:cs typeface="0 Nazanin" panose="00000400000000000000" pitchFamily="2" charset="-78"/>
            </a:rPr>
            <a:t>و </a:t>
          </a:r>
          <a:r>
            <a:rPr lang="en-US" sz="1800" b="1" kern="1200" dirty="0" err="1">
              <a:cs typeface="0 Nazanin" panose="00000400000000000000" pitchFamily="2" charset="-78"/>
            </a:rPr>
            <a:t>BioProfile</a:t>
          </a:r>
          <a:r>
            <a:rPr lang="en-US" sz="1800" b="1" kern="1200" dirty="0">
              <a:cs typeface="0 Nazanin" panose="00000400000000000000" pitchFamily="2" charset="-78"/>
            </a:rPr>
            <a:t> </a:t>
          </a:r>
          <a:r>
            <a:rPr lang="fa-IR" sz="1800" b="1" kern="1200" dirty="0">
              <a:cs typeface="0 Nazanin" panose="00000400000000000000" pitchFamily="2" charset="-78"/>
            </a:rPr>
            <a:t>و شبکه های صلاحیت است</a:t>
          </a:r>
          <a:endParaRPr lang="en-US" sz="1800" b="1" kern="1200" dirty="0">
            <a:cs typeface="0 Nazanin" panose="00000400000000000000" pitchFamily="2" charset="-78"/>
          </a:endParaRPr>
        </a:p>
      </dsp:txBody>
      <dsp:txXfrm>
        <a:off x="0" y="0"/>
        <a:ext cx="7735462" cy="1668086"/>
      </dsp:txXfrm>
    </dsp:sp>
    <dsp:sp modelId="{DDAF6DA1-6523-439F-9137-F7DE49220ACE}">
      <dsp:nvSpPr>
        <dsp:cNvPr id="0" name=""/>
        <dsp:cNvSpPr/>
      </dsp:nvSpPr>
      <dsp:spPr>
        <a:xfrm>
          <a:off x="5928374" y="1668086"/>
          <a:ext cx="3614175" cy="3614175"/>
        </a:xfrm>
        <a:prstGeom prst="pie">
          <a:avLst>
            <a:gd name="adj1" fmla="val 16200000"/>
            <a:gd name="adj2" fmla="val 540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2F5949C-E86C-4EDA-B963-621734988B4A}">
      <dsp:nvSpPr>
        <dsp:cNvPr id="0" name=""/>
        <dsp:cNvSpPr/>
      </dsp:nvSpPr>
      <dsp:spPr>
        <a:xfrm>
          <a:off x="0" y="1668086"/>
          <a:ext cx="7735462" cy="3614175"/>
        </a:xfrm>
        <a:prstGeom prst="rect">
          <a:avLst/>
        </a:prstGeom>
        <a:solidFill>
          <a:schemeClr val="lt1">
            <a:alpha val="90000"/>
            <a:hueOff val="0"/>
            <a:satOff val="0"/>
            <a:lumOff val="0"/>
            <a:alphaOff val="0"/>
          </a:schemeClr>
        </a:soli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rtl="1">
            <a:lnSpc>
              <a:spcPct val="90000"/>
            </a:lnSpc>
            <a:spcBef>
              <a:spcPct val="0"/>
            </a:spcBef>
            <a:spcAft>
              <a:spcPct val="35000"/>
            </a:spcAft>
            <a:buNone/>
          </a:pPr>
          <a:r>
            <a:rPr lang="fa-IR" sz="1800" b="1" kern="1200" dirty="0">
              <a:cs typeface="0 Nazanin" panose="00000400000000000000" pitchFamily="2" charset="-78"/>
            </a:rPr>
            <a:t>مجموعه‌ای از برنامه‌ها که از نظر بخش‌ها دامنه وسیع‌تری دارند، اما مختص استان‌های شرقی هستند</a:t>
          </a:r>
        </a:p>
        <a:p>
          <a:pPr marL="0" lvl="0" indent="0" algn="just" defTabSz="800100" rtl="1">
            <a:lnSpc>
              <a:spcPct val="90000"/>
            </a:lnSpc>
            <a:spcBef>
              <a:spcPct val="0"/>
            </a:spcBef>
            <a:spcAft>
              <a:spcPct val="35000"/>
            </a:spcAft>
            <a:buNone/>
          </a:pPr>
          <a:r>
            <a:rPr lang="fa-IR" sz="1800" b="1" kern="1200" dirty="0">
              <a:cs typeface="0 Nazanin" panose="00000400000000000000" pitchFamily="2" charset="-78"/>
            </a:rPr>
            <a:t> قطب‌های رشد منطقه‌ای، مدیریت شبکه آلمان شرقی </a:t>
          </a:r>
          <a:r>
            <a:rPr lang="en-US" sz="1800" b="1" kern="1200" dirty="0" err="1">
              <a:cs typeface="0 Nazanin" panose="00000400000000000000" pitchFamily="2" charset="-78"/>
            </a:rPr>
            <a:t>InnoRegio</a:t>
          </a:r>
          <a:endParaRPr lang="fa-IR" sz="1800" b="1" kern="1200" dirty="0">
            <a:cs typeface="0 Nazanin" panose="00000400000000000000" pitchFamily="2" charset="-78"/>
          </a:endParaRPr>
        </a:p>
        <a:p>
          <a:pPr marL="0" lvl="0" indent="0" algn="just" defTabSz="800100" rtl="1">
            <a:lnSpc>
              <a:spcPct val="90000"/>
            </a:lnSpc>
            <a:spcBef>
              <a:spcPct val="0"/>
            </a:spcBef>
            <a:spcAft>
              <a:spcPct val="35000"/>
            </a:spcAft>
            <a:buNone/>
          </a:pPr>
          <a:r>
            <a:rPr lang="fa-IR" sz="1800" b="1" kern="1200" dirty="0">
              <a:cs typeface="0 Nazanin" panose="00000400000000000000" pitchFamily="2" charset="-78"/>
            </a:rPr>
            <a:t>(این گروه دوم تا حدودی از طریق برنامه های بودجه منطقه ای اتحادیه اروپا (یعنی در برنامه عملیاتی 2000--06 گنجانده شده است) تأمین می شود.</a:t>
          </a:r>
          <a:r>
            <a:rPr lang="en-US" sz="1800" b="1" kern="1200" dirty="0">
              <a:cs typeface="0 Nazanin" panose="00000400000000000000" pitchFamily="2" charset="-78"/>
            </a:rPr>
            <a:t> NEMO</a:t>
          </a:r>
        </a:p>
      </dsp:txBody>
      <dsp:txXfrm>
        <a:off x="0" y="1668086"/>
        <a:ext cx="7735462" cy="1668080"/>
      </dsp:txXfrm>
    </dsp:sp>
    <dsp:sp modelId="{89709669-C758-4580-B1DE-382FA61663A8}">
      <dsp:nvSpPr>
        <dsp:cNvPr id="0" name=""/>
        <dsp:cNvSpPr/>
      </dsp:nvSpPr>
      <dsp:spPr>
        <a:xfrm>
          <a:off x="6901422" y="3336166"/>
          <a:ext cx="1668080" cy="1668080"/>
        </a:xfrm>
        <a:prstGeom prst="pie">
          <a:avLst>
            <a:gd name="adj1" fmla="val 16200000"/>
            <a:gd name="adj2" fmla="val 540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D3A61EF-9874-400A-8FFD-CC6C8ACF6612}">
      <dsp:nvSpPr>
        <dsp:cNvPr id="0" name=""/>
        <dsp:cNvSpPr/>
      </dsp:nvSpPr>
      <dsp:spPr>
        <a:xfrm>
          <a:off x="0" y="3336166"/>
          <a:ext cx="7735462" cy="1668080"/>
        </a:xfrm>
        <a:prstGeom prst="rect">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rtl="1">
            <a:lnSpc>
              <a:spcPct val="90000"/>
            </a:lnSpc>
            <a:spcBef>
              <a:spcPct val="0"/>
            </a:spcBef>
            <a:spcAft>
              <a:spcPct val="35000"/>
            </a:spcAft>
            <a:buNone/>
          </a:pPr>
          <a:r>
            <a:rPr lang="fa-IR" sz="1800" b="1" kern="1200" dirty="0">
              <a:cs typeface="0 Nazanin" panose="00000400000000000000" pitchFamily="2" charset="-78"/>
            </a:rPr>
            <a:t>طرح شبکه  </a:t>
          </a:r>
          <a:r>
            <a:rPr lang="en-US" sz="1800" b="1" kern="1200" dirty="0">
              <a:cs typeface="0 Nazanin" panose="00000400000000000000" pitchFamily="2" charset="-78"/>
            </a:rPr>
            <a:t>GA </a:t>
          </a:r>
          <a:r>
            <a:rPr lang="fa-IR" sz="1800" b="1" kern="1200" dirty="0">
              <a:cs typeface="0 Nazanin" panose="00000400000000000000" pitchFamily="2" charset="-78"/>
            </a:rPr>
            <a:t>تا حدودی با هر دوی اینها متفاوت است زیرا پشتیبانی خوشه ای را در چارچوب گسترده تر هدف قرار می دهد</a:t>
          </a:r>
        </a:p>
        <a:p>
          <a:pPr marL="0" lvl="0" indent="0" algn="just" defTabSz="800100" rtl="1">
            <a:lnSpc>
              <a:spcPct val="90000"/>
            </a:lnSpc>
            <a:spcBef>
              <a:spcPct val="0"/>
            </a:spcBef>
            <a:spcAft>
              <a:spcPct val="35000"/>
            </a:spcAft>
            <a:buNone/>
          </a:pPr>
          <a:r>
            <a:rPr lang="fa-IR" sz="1800" b="1" kern="1200" dirty="0">
              <a:cs typeface="0 Nazanin" panose="00000400000000000000" pitchFamily="2" charset="-78"/>
            </a:rPr>
            <a:t>مکانیسم های تامین مالی مرکزی-منطقه ای نشان دهنده سیاست جدید تامین بودجه منطقه ای است که می تواند از طریق مذاکره مرکزی-منطقه ای پوشش داده شود</a:t>
          </a:r>
        </a:p>
        <a:p>
          <a:pPr marL="0" lvl="0" indent="0" algn="just" defTabSz="800100" rtl="1">
            <a:lnSpc>
              <a:spcPct val="90000"/>
            </a:lnSpc>
            <a:spcBef>
              <a:spcPct val="0"/>
            </a:spcBef>
            <a:spcAft>
              <a:spcPct val="35000"/>
            </a:spcAft>
            <a:buNone/>
          </a:pPr>
          <a:r>
            <a:rPr lang="fa-IR" sz="1800" b="1" kern="1200" dirty="0">
              <a:cs typeface="0 Nazanin" panose="00000400000000000000" pitchFamily="2" charset="-78"/>
            </a:rPr>
            <a:t>نقل و انتقالات این می تواند به عنوان سومین نوع هدف </a:t>
          </a:r>
          <a:r>
            <a:rPr lang="fa-IR" sz="1800" kern="1200" dirty="0">
              <a:cs typeface="0 Nazanin" panose="00000400000000000000" pitchFamily="2" charset="-78"/>
            </a:rPr>
            <a:t>در نظر گرفته شود</a:t>
          </a:r>
          <a:endParaRPr lang="en-US" sz="1800" kern="1200" dirty="0">
            <a:cs typeface="0 Nazanin" panose="00000400000000000000" pitchFamily="2" charset="-78"/>
          </a:endParaRPr>
        </a:p>
      </dsp:txBody>
      <dsp:txXfrm>
        <a:off x="0" y="3336166"/>
        <a:ext cx="7735462" cy="166808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97BFF-4BEA-47D0-BC5B-8C47EE4A933D}">
      <dsp:nvSpPr>
        <dsp:cNvPr id="0" name=""/>
        <dsp:cNvSpPr/>
      </dsp:nvSpPr>
      <dsp:spPr>
        <a:xfrm>
          <a:off x="2454728" y="0"/>
          <a:ext cx="6738257" cy="6738257"/>
        </a:xfrm>
        <a:prstGeom prst="diamond">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AA6DCF6E-9565-4E29-AE6B-C0E7DB63A5EE}">
      <dsp:nvSpPr>
        <dsp:cNvPr id="0" name=""/>
        <dsp:cNvSpPr/>
      </dsp:nvSpPr>
      <dsp:spPr>
        <a:xfrm>
          <a:off x="5924930" y="640134"/>
          <a:ext cx="2627920" cy="262792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a-IR" sz="2100" b="1" i="0" kern="1200" baseline="0">
              <a:cs typeface="B Titr" panose="00000700000000000000" pitchFamily="2" charset="-78"/>
            </a:rPr>
            <a:t>دسته اول: بي‌توجهي به توليد</a:t>
          </a:r>
          <a:endParaRPr lang="en-US" sz="2100" kern="1200">
            <a:cs typeface="B Titr" panose="00000700000000000000" pitchFamily="2" charset="-78"/>
          </a:endParaRPr>
        </a:p>
      </dsp:txBody>
      <dsp:txXfrm>
        <a:off x="6053214" y="768418"/>
        <a:ext cx="2371352" cy="2371352"/>
      </dsp:txXfrm>
    </dsp:sp>
    <dsp:sp modelId="{34E01156-7F73-4685-86EF-B9DD7DE14AD2}">
      <dsp:nvSpPr>
        <dsp:cNvPr id="0" name=""/>
        <dsp:cNvSpPr/>
      </dsp:nvSpPr>
      <dsp:spPr>
        <a:xfrm>
          <a:off x="3094862" y="640134"/>
          <a:ext cx="2627920" cy="2627920"/>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a-IR" sz="2100" b="1" i="0" kern="1200" baseline="0">
              <a:cs typeface="B Titr" panose="00000700000000000000" pitchFamily="2" charset="-78"/>
            </a:rPr>
            <a:t>دسته دوم: انتخاب نقطه جغرافيايي نامناسب، عدم وجود زيرساختها و منابع مالي لازم</a:t>
          </a:r>
          <a:endParaRPr lang="en-US" sz="2100" kern="1200">
            <a:cs typeface="B Titr" panose="00000700000000000000" pitchFamily="2" charset="-78"/>
          </a:endParaRPr>
        </a:p>
      </dsp:txBody>
      <dsp:txXfrm>
        <a:off x="3223146" y="768418"/>
        <a:ext cx="2371352" cy="2371352"/>
      </dsp:txXfrm>
    </dsp:sp>
    <dsp:sp modelId="{36AFD225-65D4-4274-A402-07713C8EC879}">
      <dsp:nvSpPr>
        <dsp:cNvPr id="0" name=""/>
        <dsp:cNvSpPr/>
      </dsp:nvSpPr>
      <dsp:spPr>
        <a:xfrm>
          <a:off x="5924930" y="3470202"/>
          <a:ext cx="2627920" cy="2627920"/>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a-IR" sz="2100" b="1" i="0" kern="1200" baseline="0">
              <a:cs typeface="B Titr" panose="00000700000000000000" pitchFamily="2" charset="-78"/>
            </a:rPr>
            <a:t>دسته سوم: عدم وجود نگاه استراتژيك و كلان به موضوع</a:t>
          </a:r>
          <a:endParaRPr lang="en-US" sz="2100" kern="1200">
            <a:cs typeface="B Titr" panose="00000700000000000000" pitchFamily="2" charset="-78"/>
          </a:endParaRPr>
        </a:p>
      </dsp:txBody>
      <dsp:txXfrm>
        <a:off x="6053214" y="3598486"/>
        <a:ext cx="2371352" cy="2371352"/>
      </dsp:txXfrm>
    </dsp:sp>
    <dsp:sp modelId="{CC26E7A4-2FCF-45CD-8EB9-3142ED24BA91}">
      <dsp:nvSpPr>
        <dsp:cNvPr id="0" name=""/>
        <dsp:cNvSpPr/>
      </dsp:nvSpPr>
      <dsp:spPr>
        <a:xfrm>
          <a:off x="3094862" y="3470202"/>
          <a:ext cx="2627920" cy="262792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a-IR" sz="2100" b="1" i="0" kern="1200" baseline="0" dirty="0">
              <a:cs typeface="B Titr" panose="00000700000000000000" pitchFamily="2" charset="-78"/>
            </a:rPr>
            <a:t>دسته چهارم: چالشهاي قانوني</a:t>
          </a:r>
          <a:endParaRPr lang="en-US" sz="2100" kern="1200" dirty="0">
            <a:cs typeface="B Titr" panose="00000700000000000000" pitchFamily="2" charset="-78"/>
          </a:endParaRPr>
        </a:p>
      </dsp:txBody>
      <dsp:txXfrm>
        <a:off x="3223146" y="3598486"/>
        <a:ext cx="2371352" cy="237135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24623-0101-4A72-8C38-1C55482930C3}">
      <dsp:nvSpPr>
        <dsp:cNvPr id="0" name=""/>
        <dsp:cNvSpPr/>
      </dsp:nvSpPr>
      <dsp:spPr>
        <a:xfrm>
          <a:off x="0" y="531"/>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568F66-6D2C-4CF1-97D1-3F0478AD415D}">
      <dsp:nvSpPr>
        <dsp:cNvPr id="0" name=""/>
        <dsp:cNvSpPr/>
      </dsp:nvSpPr>
      <dsp:spPr>
        <a:xfrm>
          <a:off x="0" y="531"/>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rtl="1">
            <a:lnSpc>
              <a:spcPct val="90000"/>
            </a:lnSpc>
            <a:spcBef>
              <a:spcPct val="0"/>
            </a:spcBef>
            <a:spcAft>
              <a:spcPct val="35000"/>
            </a:spcAft>
            <a:buNone/>
          </a:pPr>
          <a:r>
            <a:rPr lang="fa-IR" sz="2000" kern="1200" dirty="0"/>
            <a:t>بهره برداری بهینه از ظرفیت سیاست های موجود</a:t>
          </a:r>
          <a:endParaRPr lang="en-US" sz="2000" kern="1200" dirty="0"/>
        </a:p>
      </dsp:txBody>
      <dsp:txXfrm>
        <a:off x="0" y="531"/>
        <a:ext cx="10515600" cy="435027"/>
      </dsp:txXfrm>
    </dsp:sp>
    <dsp:sp modelId="{40A88EF5-E290-45ED-825F-F6708EFB2825}">
      <dsp:nvSpPr>
        <dsp:cNvPr id="0" name=""/>
        <dsp:cNvSpPr/>
      </dsp:nvSpPr>
      <dsp:spPr>
        <a:xfrm>
          <a:off x="0" y="435558"/>
          <a:ext cx="10515600" cy="0"/>
        </a:xfrm>
        <a:prstGeom prst="line">
          <a:avLst/>
        </a:prstGeom>
        <a:solidFill>
          <a:schemeClr val="accent4">
            <a:hueOff val="1088988"/>
            <a:satOff val="-4531"/>
            <a:lumOff val="1068"/>
            <a:alphaOff val="0"/>
          </a:schemeClr>
        </a:solidFill>
        <a:ln w="12700" cap="flat" cmpd="sng" algn="ctr">
          <a:solidFill>
            <a:schemeClr val="accent4">
              <a:hueOff val="1088988"/>
              <a:satOff val="-4531"/>
              <a:lumOff val="10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6C194E-BAB5-4CB4-A3A5-84F52450FF3A}">
      <dsp:nvSpPr>
        <dsp:cNvPr id="0" name=""/>
        <dsp:cNvSpPr/>
      </dsp:nvSpPr>
      <dsp:spPr>
        <a:xfrm>
          <a:off x="0" y="435558"/>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rtl="1">
            <a:lnSpc>
              <a:spcPct val="90000"/>
            </a:lnSpc>
            <a:spcBef>
              <a:spcPct val="0"/>
            </a:spcBef>
            <a:spcAft>
              <a:spcPct val="35000"/>
            </a:spcAft>
            <a:buNone/>
          </a:pPr>
          <a:r>
            <a:rPr lang="fa-IR" sz="2000" kern="1200" dirty="0"/>
            <a:t>افزایش ظرفیت هماهنگی و همکاری نهادهای منطقه ای</a:t>
          </a:r>
          <a:endParaRPr lang="en-US" sz="2000" kern="1200" dirty="0"/>
        </a:p>
      </dsp:txBody>
      <dsp:txXfrm>
        <a:off x="0" y="435558"/>
        <a:ext cx="10515600" cy="435027"/>
      </dsp:txXfrm>
    </dsp:sp>
    <dsp:sp modelId="{6BDA16C7-0BB1-4A17-A12D-5E51E10A2C9E}">
      <dsp:nvSpPr>
        <dsp:cNvPr id="0" name=""/>
        <dsp:cNvSpPr/>
      </dsp:nvSpPr>
      <dsp:spPr>
        <a:xfrm>
          <a:off x="0" y="870586"/>
          <a:ext cx="10515600" cy="0"/>
        </a:xfrm>
        <a:prstGeom prst="line">
          <a:avLst/>
        </a:prstGeom>
        <a:solidFill>
          <a:schemeClr val="accent4">
            <a:hueOff val="2177976"/>
            <a:satOff val="-9062"/>
            <a:lumOff val="2135"/>
            <a:alphaOff val="0"/>
          </a:schemeClr>
        </a:solidFill>
        <a:ln w="12700" cap="flat" cmpd="sng" algn="ctr">
          <a:solidFill>
            <a:schemeClr val="accent4">
              <a:hueOff val="2177976"/>
              <a:satOff val="-9062"/>
              <a:lumOff val="21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A78DC8-BAD4-47B3-A584-D13B50AD81E3}">
      <dsp:nvSpPr>
        <dsp:cNvPr id="0" name=""/>
        <dsp:cNvSpPr/>
      </dsp:nvSpPr>
      <dsp:spPr>
        <a:xfrm>
          <a:off x="0" y="870586"/>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rtl="1">
            <a:lnSpc>
              <a:spcPct val="90000"/>
            </a:lnSpc>
            <a:spcBef>
              <a:spcPct val="0"/>
            </a:spcBef>
            <a:spcAft>
              <a:spcPct val="35000"/>
            </a:spcAft>
            <a:buNone/>
          </a:pPr>
          <a:r>
            <a:rPr lang="fa-IR" sz="2000" kern="1200" dirty="0"/>
            <a:t>افزایش جذابیت بازار کار منطقه ای</a:t>
          </a:r>
          <a:endParaRPr lang="en-US" sz="2000" kern="1200" dirty="0"/>
        </a:p>
      </dsp:txBody>
      <dsp:txXfrm>
        <a:off x="0" y="870586"/>
        <a:ext cx="10515600" cy="435027"/>
      </dsp:txXfrm>
    </dsp:sp>
    <dsp:sp modelId="{BA82C35D-509F-4D9B-B582-726AFAAAEE1F}">
      <dsp:nvSpPr>
        <dsp:cNvPr id="0" name=""/>
        <dsp:cNvSpPr/>
      </dsp:nvSpPr>
      <dsp:spPr>
        <a:xfrm>
          <a:off x="0" y="1305613"/>
          <a:ext cx="10515600" cy="0"/>
        </a:xfrm>
        <a:prstGeom prst="line">
          <a:avLst/>
        </a:prstGeom>
        <a:solidFill>
          <a:schemeClr val="accent4">
            <a:hueOff val="3266964"/>
            <a:satOff val="-13592"/>
            <a:lumOff val="3203"/>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23EFD3-64B3-4D29-8A5C-0F71C71B66CD}">
      <dsp:nvSpPr>
        <dsp:cNvPr id="0" name=""/>
        <dsp:cNvSpPr/>
      </dsp:nvSpPr>
      <dsp:spPr>
        <a:xfrm>
          <a:off x="0" y="1305613"/>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rtl="1">
            <a:lnSpc>
              <a:spcPct val="90000"/>
            </a:lnSpc>
            <a:spcBef>
              <a:spcPct val="0"/>
            </a:spcBef>
            <a:spcAft>
              <a:spcPct val="35000"/>
            </a:spcAft>
            <a:buNone/>
          </a:pPr>
          <a:r>
            <a:rPr lang="fa-IR" sz="2000" kern="1200" dirty="0"/>
            <a:t>تقویت بخش های کلیدی منطقه ای</a:t>
          </a:r>
          <a:endParaRPr lang="en-US" sz="2000" kern="1200" dirty="0"/>
        </a:p>
      </dsp:txBody>
      <dsp:txXfrm>
        <a:off x="0" y="1305613"/>
        <a:ext cx="10515600" cy="435027"/>
      </dsp:txXfrm>
    </dsp:sp>
    <dsp:sp modelId="{7BBE6471-4B64-4446-A6A9-ED3C6CA9A6EC}">
      <dsp:nvSpPr>
        <dsp:cNvPr id="0" name=""/>
        <dsp:cNvSpPr/>
      </dsp:nvSpPr>
      <dsp:spPr>
        <a:xfrm>
          <a:off x="0" y="1740641"/>
          <a:ext cx="10515600" cy="0"/>
        </a:xfrm>
        <a:prstGeom prst="line">
          <a:avLst/>
        </a:prstGeom>
        <a:solidFill>
          <a:schemeClr val="accent4">
            <a:hueOff val="4355951"/>
            <a:satOff val="-18123"/>
            <a:lumOff val="4270"/>
            <a:alphaOff val="0"/>
          </a:schemeClr>
        </a:solidFill>
        <a:ln w="12700" cap="flat" cmpd="sng" algn="ctr">
          <a:solidFill>
            <a:schemeClr val="accent4">
              <a:hueOff val="4355951"/>
              <a:satOff val="-18123"/>
              <a:lumOff val="42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7E6A38-B25E-4CCC-9708-67F6B19F36AE}">
      <dsp:nvSpPr>
        <dsp:cNvPr id="0" name=""/>
        <dsp:cNvSpPr/>
      </dsp:nvSpPr>
      <dsp:spPr>
        <a:xfrm>
          <a:off x="0" y="1740641"/>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rtl="1">
            <a:lnSpc>
              <a:spcPct val="90000"/>
            </a:lnSpc>
            <a:spcBef>
              <a:spcPct val="0"/>
            </a:spcBef>
            <a:spcAft>
              <a:spcPct val="35000"/>
            </a:spcAft>
            <a:buNone/>
          </a:pPr>
          <a:r>
            <a:rPr lang="fa-IR" sz="2000" kern="1200" dirty="0"/>
            <a:t>بهبود محیط کسب و کار</a:t>
          </a:r>
          <a:endParaRPr lang="en-US" sz="2000" kern="1200" dirty="0"/>
        </a:p>
      </dsp:txBody>
      <dsp:txXfrm>
        <a:off x="0" y="1740641"/>
        <a:ext cx="10515600" cy="435027"/>
      </dsp:txXfrm>
    </dsp:sp>
    <dsp:sp modelId="{C4B09CD4-2426-42E6-929F-9D4FBF210216}">
      <dsp:nvSpPr>
        <dsp:cNvPr id="0" name=""/>
        <dsp:cNvSpPr/>
      </dsp:nvSpPr>
      <dsp:spPr>
        <a:xfrm>
          <a:off x="0" y="2175668"/>
          <a:ext cx="10515600" cy="0"/>
        </a:xfrm>
        <a:prstGeom prst="line">
          <a:avLst/>
        </a:prstGeom>
        <a:solidFill>
          <a:schemeClr val="accent4">
            <a:hueOff val="5444940"/>
            <a:satOff val="-22654"/>
            <a:lumOff val="5338"/>
            <a:alphaOff val="0"/>
          </a:schemeClr>
        </a:solidFill>
        <a:ln w="12700" cap="flat" cmpd="sng" algn="ctr">
          <a:solidFill>
            <a:schemeClr val="accent4">
              <a:hueOff val="5444940"/>
              <a:satOff val="-22654"/>
              <a:lumOff val="53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30D45-9EC1-45A0-8AD3-B2294A46DA24}">
      <dsp:nvSpPr>
        <dsp:cNvPr id="0" name=""/>
        <dsp:cNvSpPr/>
      </dsp:nvSpPr>
      <dsp:spPr>
        <a:xfrm>
          <a:off x="0" y="2175669"/>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rtl="1">
            <a:lnSpc>
              <a:spcPct val="90000"/>
            </a:lnSpc>
            <a:spcBef>
              <a:spcPct val="0"/>
            </a:spcBef>
            <a:spcAft>
              <a:spcPct val="35000"/>
            </a:spcAft>
            <a:buNone/>
          </a:pPr>
          <a:r>
            <a:rPr lang="fa-IR" sz="2000" kern="1200" dirty="0"/>
            <a:t>تحرک بخشی به صنایع و فعالیت های خدماتی جانبی</a:t>
          </a:r>
          <a:endParaRPr lang="en-US" sz="2000" kern="1200" dirty="0"/>
        </a:p>
      </dsp:txBody>
      <dsp:txXfrm>
        <a:off x="0" y="2175669"/>
        <a:ext cx="10515600" cy="435027"/>
      </dsp:txXfrm>
    </dsp:sp>
    <dsp:sp modelId="{2895CE94-15BA-404D-AE22-5EB5B0848EC4}">
      <dsp:nvSpPr>
        <dsp:cNvPr id="0" name=""/>
        <dsp:cNvSpPr/>
      </dsp:nvSpPr>
      <dsp:spPr>
        <a:xfrm>
          <a:off x="0" y="2610696"/>
          <a:ext cx="10515600" cy="0"/>
        </a:xfrm>
        <a:prstGeom prst="line">
          <a:avLst/>
        </a:prstGeom>
        <a:solidFill>
          <a:schemeClr val="accent4">
            <a:hueOff val="6533927"/>
            <a:satOff val="-27185"/>
            <a:lumOff val="6405"/>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587E6E-025D-467A-8F4A-7FE93D532511}">
      <dsp:nvSpPr>
        <dsp:cNvPr id="0" name=""/>
        <dsp:cNvSpPr/>
      </dsp:nvSpPr>
      <dsp:spPr>
        <a:xfrm>
          <a:off x="0" y="2610696"/>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rtl="1">
            <a:lnSpc>
              <a:spcPct val="90000"/>
            </a:lnSpc>
            <a:spcBef>
              <a:spcPct val="0"/>
            </a:spcBef>
            <a:spcAft>
              <a:spcPct val="35000"/>
            </a:spcAft>
            <a:buNone/>
          </a:pPr>
          <a:r>
            <a:rPr lang="fa-IR" sz="2000" kern="1200" dirty="0"/>
            <a:t>ارزیابی بهتر از پتانسیل رشد مناطق</a:t>
          </a:r>
          <a:endParaRPr lang="en-US" sz="2000" kern="1200" dirty="0"/>
        </a:p>
      </dsp:txBody>
      <dsp:txXfrm>
        <a:off x="0" y="2610696"/>
        <a:ext cx="10515600" cy="435027"/>
      </dsp:txXfrm>
    </dsp:sp>
    <dsp:sp modelId="{2B857AC9-0171-47E3-BBFB-D7023592A54B}">
      <dsp:nvSpPr>
        <dsp:cNvPr id="0" name=""/>
        <dsp:cNvSpPr/>
      </dsp:nvSpPr>
      <dsp:spPr>
        <a:xfrm>
          <a:off x="0" y="3045724"/>
          <a:ext cx="10515600" cy="0"/>
        </a:xfrm>
        <a:prstGeom prst="line">
          <a:avLst/>
        </a:prstGeom>
        <a:solidFill>
          <a:schemeClr val="accent4">
            <a:hueOff val="7622915"/>
            <a:satOff val="-31715"/>
            <a:lumOff val="7473"/>
            <a:alphaOff val="0"/>
          </a:schemeClr>
        </a:solidFill>
        <a:ln w="12700" cap="flat" cmpd="sng" algn="ctr">
          <a:solidFill>
            <a:schemeClr val="accent4">
              <a:hueOff val="7622915"/>
              <a:satOff val="-31715"/>
              <a:lumOff val="74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72D59E-EA51-48BC-AFBF-FE98667263D3}">
      <dsp:nvSpPr>
        <dsp:cNvPr id="0" name=""/>
        <dsp:cNvSpPr/>
      </dsp:nvSpPr>
      <dsp:spPr>
        <a:xfrm>
          <a:off x="0" y="3045724"/>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rtl="1">
            <a:lnSpc>
              <a:spcPct val="90000"/>
            </a:lnSpc>
            <a:spcBef>
              <a:spcPct val="0"/>
            </a:spcBef>
            <a:spcAft>
              <a:spcPct val="35000"/>
            </a:spcAft>
            <a:buNone/>
          </a:pPr>
          <a:r>
            <a:rPr lang="fa-IR" sz="2000" kern="1200" dirty="0"/>
            <a:t>ایجاد یک نقطه تمرکز برای جذب سرمایه گذاری خارجی</a:t>
          </a:r>
          <a:endParaRPr lang="en-US" sz="2000" kern="1200" dirty="0"/>
        </a:p>
      </dsp:txBody>
      <dsp:txXfrm>
        <a:off x="0" y="3045724"/>
        <a:ext cx="10515600" cy="435027"/>
      </dsp:txXfrm>
    </dsp:sp>
    <dsp:sp modelId="{DEFE9A30-5CDD-4E15-B01B-08558D68A1CA}">
      <dsp:nvSpPr>
        <dsp:cNvPr id="0" name=""/>
        <dsp:cNvSpPr/>
      </dsp:nvSpPr>
      <dsp:spPr>
        <a:xfrm>
          <a:off x="0" y="3480751"/>
          <a:ext cx="10515600" cy="0"/>
        </a:xfrm>
        <a:prstGeom prst="line">
          <a:avLst/>
        </a:prstGeom>
        <a:solidFill>
          <a:schemeClr val="accent4">
            <a:hueOff val="8711903"/>
            <a:satOff val="-36246"/>
            <a:lumOff val="8540"/>
            <a:alphaOff val="0"/>
          </a:schemeClr>
        </a:solidFill>
        <a:ln w="12700" cap="flat" cmpd="sng" algn="ctr">
          <a:solidFill>
            <a:schemeClr val="accent4">
              <a:hueOff val="8711903"/>
              <a:satOff val="-36246"/>
              <a:lumOff val="854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2D1D29-E1B1-4D33-9F1C-8ADCEF83848B}">
      <dsp:nvSpPr>
        <dsp:cNvPr id="0" name=""/>
        <dsp:cNvSpPr/>
      </dsp:nvSpPr>
      <dsp:spPr>
        <a:xfrm>
          <a:off x="0" y="3480751"/>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rtl="1">
            <a:lnSpc>
              <a:spcPct val="90000"/>
            </a:lnSpc>
            <a:spcBef>
              <a:spcPct val="0"/>
            </a:spcBef>
            <a:spcAft>
              <a:spcPct val="35000"/>
            </a:spcAft>
            <a:buNone/>
          </a:pPr>
          <a:r>
            <a:rPr lang="fa-IR" sz="2000" kern="1200" dirty="0"/>
            <a:t>توسعه همکاری بین مناطق همجوار</a:t>
          </a:r>
          <a:endParaRPr lang="en-US" sz="2000" kern="1200" dirty="0"/>
        </a:p>
      </dsp:txBody>
      <dsp:txXfrm>
        <a:off x="0" y="3480751"/>
        <a:ext cx="10515600" cy="435027"/>
      </dsp:txXfrm>
    </dsp:sp>
    <dsp:sp modelId="{3AAA2366-E119-4393-8833-3FE90C3B627A}">
      <dsp:nvSpPr>
        <dsp:cNvPr id="0" name=""/>
        <dsp:cNvSpPr/>
      </dsp:nvSpPr>
      <dsp:spPr>
        <a:xfrm>
          <a:off x="0" y="3915779"/>
          <a:ext cx="10515600" cy="0"/>
        </a:xfrm>
        <a:prstGeom prst="line">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5971C9-C18A-40EB-B8A4-E2BF186DC3BE}">
      <dsp:nvSpPr>
        <dsp:cNvPr id="0" name=""/>
        <dsp:cNvSpPr/>
      </dsp:nvSpPr>
      <dsp:spPr>
        <a:xfrm>
          <a:off x="0" y="3915779"/>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rtl="1">
            <a:lnSpc>
              <a:spcPct val="90000"/>
            </a:lnSpc>
            <a:spcBef>
              <a:spcPct val="0"/>
            </a:spcBef>
            <a:spcAft>
              <a:spcPct val="35000"/>
            </a:spcAft>
            <a:buNone/>
          </a:pPr>
          <a:r>
            <a:rPr lang="fa-IR" sz="2000" kern="1200" dirty="0"/>
            <a:t>افزایش ظرفیت اجتماعی و فرهنگی برای شکل گیری اقدامات مشترک</a:t>
          </a:r>
          <a:endParaRPr lang="en-US" sz="2000" kern="1200" dirty="0"/>
        </a:p>
      </dsp:txBody>
      <dsp:txXfrm>
        <a:off x="0" y="3915779"/>
        <a:ext cx="10515600" cy="435027"/>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E6E0C-7953-49EB-9C94-6B9868FF227A}">
      <dsp:nvSpPr>
        <dsp:cNvPr id="0" name=""/>
        <dsp:cNvSpPr/>
      </dsp:nvSpPr>
      <dsp:spPr>
        <a:xfrm>
          <a:off x="3848360" y="1517"/>
          <a:ext cx="2818879" cy="1409439"/>
        </a:xfrm>
        <a:prstGeom prst="roundRect">
          <a:avLst>
            <a:gd name="adj" fmla="val 10000"/>
          </a:avLst>
        </a:prstGeom>
        <a:gradFill rotWithShape="0">
          <a:gsLst>
            <a:gs pos="0">
              <a:schemeClr val="accent6">
                <a:alpha val="90000"/>
                <a:hueOff val="0"/>
                <a:satOff val="0"/>
                <a:lumOff val="0"/>
                <a:alphaOff val="0"/>
                <a:satMod val="103000"/>
                <a:lumMod val="102000"/>
                <a:tint val="94000"/>
              </a:schemeClr>
            </a:gs>
            <a:gs pos="50000">
              <a:schemeClr val="accent6">
                <a:alpha val="90000"/>
                <a:hueOff val="0"/>
                <a:satOff val="0"/>
                <a:lumOff val="0"/>
                <a:alphaOff val="0"/>
                <a:satMod val="110000"/>
                <a:lumMod val="100000"/>
                <a:shade val="100000"/>
              </a:schemeClr>
            </a:gs>
            <a:gs pos="100000">
              <a:schemeClr val="accent6">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a-IR" sz="3200" kern="1200" dirty="0"/>
            <a:t>تخصصی شدن</a:t>
          </a:r>
          <a:endParaRPr lang="en-US" sz="3200" kern="1200" dirty="0"/>
        </a:p>
      </dsp:txBody>
      <dsp:txXfrm>
        <a:off x="3889641" y="42798"/>
        <a:ext cx="2736317" cy="1326877"/>
      </dsp:txXfrm>
    </dsp:sp>
    <dsp:sp modelId="{9B4295CC-8D9D-484A-BC36-DD5CCBC162D0}">
      <dsp:nvSpPr>
        <dsp:cNvPr id="0" name=""/>
        <dsp:cNvSpPr/>
      </dsp:nvSpPr>
      <dsp:spPr>
        <a:xfrm rot="3600000">
          <a:off x="5687189" y="2475006"/>
          <a:ext cx="1468428" cy="493303"/>
        </a:xfrm>
        <a:prstGeom prst="leftRightArrow">
          <a:avLst>
            <a:gd name="adj1" fmla="val 60000"/>
            <a:gd name="adj2" fmla="val 50000"/>
          </a:avLst>
        </a:prstGeom>
        <a:gradFill rotWithShape="0">
          <a:gsLst>
            <a:gs pos="0">
              <a:schemeClr val="accent6">
                <a:shade val="90000"/>
                <a:hueOff val="0"/>
                <a:satOff val="0"/>
                <a:lumOff val="0"/>
                <a:alphaOff val="0"/>
                <a:satMod val="103000"/>
                <a:lumMod val="102000"/>
                <a:tint val="94000"/>
              </a:schemeClr>
            </a:gs>
            <a:gs pos="50000">
              <a:schemeClr val="accent6">
                <a:shade val="90000"/>
                <a:hueOff val="0"/>
                <a:satOff val="0"/>
                <a:lumOff val="0"/>
                <a:alphaOff val="0"/>
                <a:satMod val="110000"/>
                <a:lumMod val="100000"/>
                <a:shade val="100000"/>
              </a:schemeClr>
            </a:gs>
            <a:gs pos="100000">
              <a:schemeClr val="accent6">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835180" y="2573667"/>
        <a:ext cx="1172446" cy="295981"/>
      </dsp:txXfrm>
    </dsp:sp>
    <dsp:sp modelId="{EC848B87-0DD4-4D9F-BFCE-657D33CB8853}">
      <dsp:nvSpPr>
        <dsp:cNvPr id="0" name=""/>
        <dsp:cNvSpPr/>
      </dsp:nvSpPr>
      <dsp:spPr>
        <a:xfrm>
          <a:off x="6175567" y="4032358"/>
          <a:ext cx="2818879" cy="1409439"/>
        </a:xfrm>
        <a:prstGeom prst="roundRect">
          <a:avLst>
            <a:gd name="adj" fmla="val 10000"/>
          </a:avLst>
        </a:prstGeom>
        <a:gradFill rotWithShape="0">
          <a:gsLst>
            <a:gs pos="0">
              <a:schemeClr val="accent6">
                <a:alpha val="90000"/>
                <a:hueOff val="0"/>
                <a:satOff val="0"/>
                <a:lumOff val="0"/>
                <a:alphaOff val="-20000"/>
                <a:satMod val="103000"/>
                <a:lumMod val="102000"/>
                <a:tint val="94000"/>
              </a:schemeClr>
            </a:gs>
            <a:gs pos="50000">
              <a:schemeClr val="accent6">
                <a:alpha val="90000"/>
                <a:hueOff val="0"/>
                <a:satOff val="0"/>
                <a:lumOff val="0"/>
                <a:alphaOff val="-20000"/>
                <a:satMod val="110000"/>
                <a:lumMod val="100000"/>
                <a:shade val="100000"/>
              </a:schemeClr>
            </a:gs>
            <a:gs pos="100000">
              <a:schemeClr val="accent6">
                <a:alpha val="90000"/>
                <a:hueOff val="0"/>
                <a:satOff val="0"/>
                <a:lumOff val="0"/>
                <a:alpha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a-IR" sz="3200" kern="1200" dirty="0"/>
            <a:t>حضور در زنجیره ارزش جهانی </a:t>
          </a:r>
          <a:endParaRPr lang="en-US" sz="3200" kern="1200" dirty="0"/>
        </a:p>
      </dsp:txBody>
      <dsp:txXfrm>
        <a:off x="6216848" y="4073639"/>
        <a:ext cx="2736317" cy="1326877"/>
      </dsp:txXfrm>
    </dsp:sp>
    <dsp:sp modelId="{5EDEB49A-09E0-4FAB-BF3F-A7B62867A882}">
      <dsp:nvSpPr>
        <dsp:cNvPr id="0" name=""/>
        <dsp:cNvSpPr/>
      </dsp:nvSpPr>
      <dsp:spPr>
        <a:xfrm rot="10800000">
          <a:off x="4523585" y="4490426"/>
          <a:ext cx="1468428" cy="493303"/>
        </a:xfrm>
        <a:prstGeom prst="leftRightArrow">
          <a:avLst>
            <a:gd name="adj1" fmla="val 60000"/>
            <a:gd name="adj2" fmla="val 50000"/>
          </a:avLst>
        </a:prstGeom>
        <a:gradFill rotWithShape="0">
          <a:gsLst>
            <a:gs pos="0">
              <a:schemeClr val="accent6">
                <a:shade val="90000"/>
                <a:hueOff val="189935"/>
                <a:satOff val="-7587"/>
                <a:lumOff val="17596"/>
                <a:alphaOff val="0"/>
                <a:satMod val="103000"/>
                <a:lumMod val="102000"/>
                <a:tint val="94000"/>
              </a:schemeClr>
            </a:gs>
            <a:gs pos="50000">
              <a:schemeClr val="accent6">
                <a:shade val="90000"/>
                <a:hueOff val="189935"/>
                <a:satOff val="-7587"/>
                <a:lumOff val="17596"/>
                <a:alphaOff val="0"/>
                <a:satMod val="110000"/>
                <a:lumMod val="100000"/>
                <a:shade val="100000"/>
              </a:schemeClr>
            </a:gs>
            <a:gs pos="100000">
              <a:schemeClr val="accent6">
                <a:shade val="90000"/>
                <a:hueOff val="189935"/>
                <a:satOff val="-7587"/>
                <a:lumOff val="175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4671576" y="4589087"/>
        <a:ext cx="1172446" cy="295981"/>
      </dsp:txXfrm>
    </dsp:sp>
    <dsp:sp modelId="{8B87BAC4-B810-4FBF-86FB-3FC54AA1C502}">
      <dsp:nvSpPr>
        <dsp:cNvPr id="0" name=""/>
        <dsp:cNvSpPr/>
      </dsp:nvSpPr>
      <dsp:spPr>
        <a:xfrm>
          <a:off x="1521153" y="4032358"/>
          <a:ext cx="2818879" cy="1409439"/>
        </a:xfrm>
        <a:prstGeom prst="roundRect">
          <a:avLst>
            <a:gd name="adj" fmla="val 10000"/>
          </a:avLst>
        </a:prstGeom>
        <a:gradFill rotWithShape="0">
          <a:gsLst>
            <a:gs pos="0">
              <a:schemeClr val="accent6">
                <a:alpha val="90000"/>
                <a:hueOff val="0"/>
                <a:satOff val="0"/>
                <a:lumOff val="0"/>
                <a:alphaOff val="-40000"/>
                <a:satMod val="103000"/>
                <a:lumMod val="102000"/>
                <a:tint val="94000"/>
              </a:schemeClr>
            </a:gs>
            <a:gs pos="50000">
              <a:schemeClr val="accent6">
                <a:alpha val="90000"/>
                <a:hueOff val="0"/>
                <a:satOff val="0"/>
                <a:lumOff val="0"/>
                <a:alphaOff val="-40000"/>
                <a:satMod val="110000"/>
                <a:lumMod val="100000"/>
                <a:shade val="100000"/>
              </a:schemeClr>
            </a:gs>
            <a:gs pos="100000">
              <a:schemeClr val="accent6">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a-IR" sz="3200" kern="1200" dirty="0"/>
            <a:t>حضور بنگاه های بزرگ چند ملیتی</a:t>
          </a:r>
          <a:endParaRPr lang="en-US" sz="3200" kern="1200" dirty="0"/>
        </a:p>
      </dsp:txBody>
      <dsp:txXfrm>
        <a:off x="1562434" y="4073639"/>
        <a:ext cx="2736317" cy="1326877"/>
      </dsp:txXfrm>
    </dsp:sp>
    <dsp:sp modelId="{CC6B4229-399F-4F4B-B710-8ABDBC764857}">
      <dsp:nvSpPr>
        <dsp:cNvPr id="0" name=""/>
        <dsp:cNvSpPr/>
      </dsp:nvSpPr>
      <dsp:spPr>
        <a:xfrm rot="18000000">
          <a:off x="3359982" y="2475006"/>
          <a:ext cx="1468428" cy="493303"/>
        </a:xfrm>
        <a:prstGeom prst="leftRightArrow">
          <a:avLst>
            <a:gd name="adj1" fmla="val 60000"/>
            <a:gd name="adj2" fmla="val 50000"/>
          </a:avLst>
        </a:prstGeom>
        <a:gradFill rotWithShape="0">
          <a:gsLst>
            <a:gs pos="0">
              <a:schemeClr val="accent6">
                <a:shade val="90000"/>
                <a:hueOff val="379870"/>
                <a:satOff val="-15173"/>
                <a:lumOff val="35191"/>
                <a:alphaOff val="0"/>
                <a:satMod val="103000"/>
                <a:lumMod val="102000"/>
                <a:tint val="94000"/>
              </a:schemeClr>
            </a:gs>
            <a:gs pos="50000">
              <a:schemeClr val="accent6">
                <a:shade val="90000"/>
                <a:hueOff val="379870"/>
                <a:satOff val="-15173"/>
                <a:lumOff val="35191"/>
                <a:alphaOff val="0"/>
                <a:satMod val="110000"/>
                <a:lumMod val="100000"/>
                <a:shade val="100000"/>
              </a:schemeClr>
            </a:gs>
            <a:gs pos="100000">
              <a:schemeClr val="accent6">
                <a:shade val="90000"/>
                <a:hueOff val="379870"/>
                <a:satOff val="-15173"/>
                <a:lumOff val="3519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3507973" y="2573667"/>
        <a:ext cx="1172446" cy="29598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0DE91-ACBB-4FDF-AF03-49693E90AF97}">
      <dsp:nvSpPr>
        <dsp:cNvPr id="0" name=""/>
        <dsp:cNvSpPr/>
      </dsp:nvSpPr>
      <dsp:spPr>
        <a:xfrm rot="21300000">
          <a:off x="32269" y="2160469"/>
          <a:ext cx="10451061" cy="1196804"/>
        </a:xfrm>
        <a:prstGeom prst="mathMinus">
          <a:avLst/>
        </a:prstGeom>
        <a:gradFill rotWithShape="0">
          <a:gsLst>
            <a:gs pos="0">
              <a:schemeClr val="accent4">
                <a:tint val="40000"/>
                <a:hueOff val="0"/>
                <a:satOff val="0"/>
                <a:lumOff val="0"/>
                <a:alphaOff val="0"/>
                <a:lumMod val="110000"/>
                <a:satMod val="105000"/>
                <a:tint val="67000"/>
              </a:schemeClr>
            </a:gs>
            <a:gs pos="50000">
              <a:schemeClr val="accent4">
                <a:tint val="40000"/>
                <a:hueOff val="0"/>
                <a:satOff val="0"/>
                <a:lumOff val="0"/>
                <a:alphaOff val="0"/>
                <a:lumMod val="105000"/>
                <a:satMod val="103000"/>
                <a:tint val="73000"/>
              </a:schemeClr>
            </a:gs>
            <a:gs pos="100000">
              <a:schemeClr val="accent4">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A7F88C82-AD53-4D67-A939-D1A60A69F62B}">
      <dsp:nvSpPr>
        <dsp:cNvPr id="0" name=""/>
        <dsp:cNvSpPr/>
      </dsp:nvSpPr>
      <dsp:spPr>
        <a:xfrm>
          <a:off x="1261872" y="275887"/>
          <a:ext cx="3154680" cy="2207097"/>
        </a:xfrm>
        <a:prstGeom prst="downArrow">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4E25260-B219-42FA-8065-BFDE366DDDA5}">
      <dsp:nvSpPr>
        <dsp:cNvPr id="0" name=""/>
        <dsp:cNvSpPr/>
      </dsp:nvSpPr>
      <dsp:spPr>
        <a:xfrm>
          <a:off x="5573268" y="0"/>
          <a:ext cx="3364992" cy="231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704" tIns="298704" rIns="298704" bIns="298704" numCol="1" spcCol="1270" anchor="ctr" anchorCtr="0">
          <a:noAutofit/>
        </a:bodyPr>
        <a:lstStyle/>
        <a:p>
          <a:pPr marL="0" lvl="0" indent="0" algn="ctr" defTabSz="1866900">
            <a:lnSpc>
              <a:spcPct val="90000"/>
            </a:lnSpc>
            <a:spcBef>
              <a:spcPct val="0"/>
            </a:spcBef>
            <a:spcAft>
              <a:spcPct val="35000"/>
            </a:spcAft>
            <a:buNone/>
          </a:pPr>
          <a:r>
            <a:rPr lang="fa-IR" sz="4200" kern="1200" dirty="0"/>
            <a:t>تخصصی شدن</a:t>
          </a:r>
          <a:endParaRPr lang="en-US" sz="4200" kern="1200" dirty="0"/>
        </a:p>
      </dsp:txBody>
      <dsp:txXfrm>
        <a:off x="5573268" y="0"/>
        <a:ext cx="3364992" cy="2317452"/>
      </dsp:txXfrm>
    </dsp:sp>
    <dsp:sp modelId="{AE93CB56-B0FB-4676-9D5F-C78562F1EC23}">
      <dsp:nvSpPr>
        <dsp:cNvPr id="0" name=""/>
        <dsp:cNvSpPr/>
      </dsp:nvSpPr>
      <dsp:spPr>
        <a:xfrm>
          <a:off x="6099048" y="3034759"/>
          <a:ext cx="3154680" cy="2207097"/>
        </a:xfrm>
        <a:prstGeom prst="upArrow">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15D89C1-2753-492C-83F4-1DC3F90A94C1}">
      <dsp:nvSpPr>
        <dsp:cNvPr id="0" name=""/>
        <dsp:cNvSpPr/>
      </dsp:nvSpPr>
      <dsp:spPr>
        <a:xfrm>
          <a:off x="1577340" y="3200291"/>
          <a:ext cx="3364992" cy="231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704" tIns="298704" rIns="298704" bIns="298704" numCol="1" spcCol="1270" anchor="ctr" anchorCtr="0">
          <a:noAutofit/>
        </a:bodyPr>
        <a:lstStyle/>
        <a:p>
          <a:pPr marL="0" lvl="0" indent="0" algn="ctr" defTabSz="1866900">
            <a:lnSpc>
              <a:spcPct val="90000"/>
            </a:lnSpc>
            <a:spcBef>
              <a:spcPct val="0"/>
            </a:spcBef>
            <a:spcAft>
              <a:spcPct val="35000"/>
            </a:spcAft>
            <a:buNone/>
          </a:pPr>
          <a:r>
            <a:rPr lang="fa-IR" sz="4200" kern="1200" dirty="0"/>
            <a:t>تنوع بخشی به فعالیت ها و تخصص ها</a:t>
          </a:r>
          <a:endParaRPr lang="en-US" sz="4200" kern="1200" dirty="0"/>
        </a:p>
      </dsp:txBody>
      <dsp:txXfrm>
        <a:off x="1577340" y="3200291"/>
        <a:ext cx="3364992" cy="231745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95746B-CB81-40B8-9961-78563134B308}">
      <dsp:nvSpPr>
        <dsp:cNvPr id="0" name=""/>
        <dsp:cNvSpPr/>
      </dsp:nvSpPr>
      <dsp:spPr>
        <a:xfrm>
          <a:off x="3868693" y="2908324"/>
          <a:ext cx="2778213" cy="2778213"/>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fa-IR" sz="3800" kern="1200" dirty="0"/>
            <a:t>ایجاد خوشه های فرامنطقه ای</a:t>
          </a:r>
          <a:endParaRPr lang="en-US" sz="3800" kern="1200" dirty="0"/>
        </a:p>
      </dsp:txBody>
      <dsp:txXfrm>
        <a:off x="4275553" y="3315184"/>
        <a:ext cx="1964493" cy="1964493"/>
      </dsp:txXfrm>
    </dsp:sp>
    <dsp:sp modelId="{BFACAD9F-3643-4513-94D4-22C507A52A6B}">
      <dsp:nvSpPr>
        <dsp:cNvPr id="0" name=""/>
        <dsp:cNvSpPr/>
      </dsp:nvSpPr>
      <dsp:spPr>
        <a:xfrm rot="11700000">
          <a:off x="1769062" y="3243524"/>
          <a:ext cx="2066015" cy="791790"/>
        </a:xfrm>
        <a:prstGeom prst="lef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7675D90A-4285-45B7-9BF4-F4860FA954AE}">
      <dsp:nvSpPr>
        <dsp:cNvPr id="0" name=""/>
        <dsp:cNvSpPr/>
      </dsp:nvSpPr>
      <dsp:spPr>
        <a:xfrm>
          <a:off x="484610" y="2316336"/>
          <a:ext cx="2639302" cy="2111442"/>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fa-IR" sz="3200" kern="1200" dirty="0"/>
            <a:t>بهره گیری از ظرفیت های طبیعی و اجتماعی مناطق مرزی</a:t>
          </a:r>
          <a:endParaRPr lang="en-US" sz="3200" kern="1200" dirty="0"/>
        </a:p>
      </dsp:txBody>
      <dsp:txXfrm>
        <a:off x="546452" y="2378178"/>
        <a:ext cx="2515618" cy="1987758"/>
      </dsp:txXfrm>
    </dsp:sp>
    <dsp:sp modelId="{CDB3B2B7-7238-4719-83BA-3EE9F6F2A22A}">
      <dsp:nvSpPr>
        <dsp:cNvPr id="0" name=""/>
        <dsp:cNvSpPr/>
      </dsp:nvSpPr>
      <dsp:spPr>
        <a:xfrm rot="14700000">
          <a:off x="3150345" y="1597376"/>
          <a:ext cx="2066015" cy="791790"/>
        </a:xfrm>
        <a:prstGeom prst="leftArrow">
          <a:avLst>
            <a:gd name="adj1" fmla="val 60000"/>
            <a:gd name="adj2" fmla="val 50000"/>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FB36BD82-30AF-4256-9D66-A0D95E8839F1}">
      <dsp:nvSpPr>
        <dsp:cNvPr id="0" name=""/>
        <dsp:cNvSpPr/>
      </dsp:nvSpPr>
      <dsp:spPr>
        <a:xfrm>
          <a:off x="2427133" y="1327"/>
          <a:ext cx="2639302" cy="2111442"/>
        </a:xfrm>
        <a:prstGeom prst="roundRect">
          <a:avLst>
            <a:gd name="adj" fmla="val 10000"/>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fa-IR" sz="3200" kern="1200" dirty="0"/>
            <a:t>توسعه  ظرفیت بهره مندی و همکاری و همکاری</a:t>
          </a:r>
          <a:endParaRPr lang="en-US" sz="3200" kern="1200" dirty="0"/>
        </a:p>
      </dsp:txBody>
      <dsp:txXfrm>
        <a:off x="2488975" y="63169"/>
        <a:ext cx="2515618" cy="1987758"/>
      </dsp:txXfrm>
    </dsp:sp>
    <dsp:sp modelId="{E742B3AB-5E70-48C0-B247-597991C07B49}">
      <dsp:nvSpPr>
        <dsp:cNvPr id="0" name=""/>
        <dsp:cNvSpPr/>
      </dsp:nvSpPr>
      <dsp:spPr>
        <a:xfrm rot="17700000">
          <a:off x="5299239" y="1597376"/>
          <a:ext cx="2066015" cy="791790"/>
        </a:xfrm>
        <a:prstGeom prst="leftArrow">
          <a:avLst>
            <a:gd name="adj1" fmla="val 60000"/>
            <a:gd name="adj2" fmla="val 50000"/>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F407DBD5-B200-40F9-89AD-361AA101402A}">
      <dsp:nvSpPr>
        <dsp:cNvPr id="0" name=""/>
        <dsp:cNvSpPr/>
      </dsp:nvSpPr>
      <dsp:spPr>
        <a:xfrm>
          <a:off x="5449163" y="1327"/>
          <a:ext cx="2639302" cy="2111442"/>
        </a:xfrm>
        <a:prstGeom prst="roundRect">
          <a:avLst>
            <a:gd name="adj" fmla="val 10000"/>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fa-IR" sz="3200" kern="1200" dirty="0"/>
            <a:t>بهره گیری از ظرفیت های مناطق آزاد تجاری</a:t>
          </a:r>
          <a:endParaRPr lang="en-US" sz="3200" kern="1200" dirty="0"/>
        </a:p>
      </dsp:txBody>
      <dsp:txXfrm>
        <a:off x="5511005" y="63169"/>
        <a:ext cx="2515618" cy="1987758"/>
      </dsp:txXfrm>
    </dsp:sp>
    <dsp:sp modelId="{1B062FC5-E344-4A2D-9391-B2ED1C5B6D1A}">
      <dsp:nvSpPr>
        <dsp:cNvPr id="0" name=""/>
        <dsp:cNvSpPr/>
      </dsp:nvSpPr>
      <dsp:spPr>
        <a:xfrm rot="20700000">
          <a:off x="6680522" y="3243524"/>
          <a:ext cx="2066015" cy="791790"/>
        </a:xfrm>
        <a:prstGeom prst="leftArrow">
          <a:avLst>
            <a:gd name="adj1" fmla="val 60000"/>
            <a:gd name="adj2" fmla="val 5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89F6A2E4-80C5-4959-B261-8EDA085791BA}">
      <dsp:nvSpPr>
        <dsp:cNvPr id="0" name=""/>
        <dsp:cNvSpPr/>
      </dsp:nvSpPr>
      <dsp:spPr>
        <a:xfrm>
          <a:off x="7391687" y="2316336"/>
          <a:ext cx="2639302" cy="2111442"/>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fa-IR" sz="3200" kern="1200" dirty="0"/>
            <a:t>بهره گیری از ظرفیت های خوشه های صنعتی</a:t>
          </a:r>
          <a:endParaRPr lang="en-US" sz="3200" kern="1200" dirty="0"/>
        </a:p>
      </dsp:txBody>
      <dsp:txXfrm>
        <a:off x="7453529" y="2378178"/>
        <a:ext cx="2515618" cy="1987758"/>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A2BF0-AE4F-41AE-866D-0ADBE1F35C29}">
      <dsp:nvSpPr>
        <dsp:cNvPr id="0" name=""/>
        <dsp:cNvSpPr/>
      </dsp:nvSpPr>
      <dsp:spPr>
        <a:xfrm>
          <a:off x="2418587" y="0"/>
          <a:ext cx="8097012" cy="893673"/>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Font typeface="Symbol" panose="05050102010706020507" pitchFamily="18" charset="2"/>
            <a:buNone/>
          </a:pPr>
          <a:r>
            <a:rPr lang="fa-IR" sz="2400" b="1" kern="1200" dirty="0"/>
            <a:t>کمک به توسعه پایدار اقتصاد منطقه­ای</a:t>
          </a:r>
          <a:endParaRPr lang="en-US" sz="2400" b="1" kern="1200" dirty="0"/>
        </a:p>
      </dsp:txBody>
      <dsp:txXfrm>
        <a:off x="3449698" y="26175"/>
        <a:ext cx="7039726" cy="841323"/>
      </dsp:txXfrm>
    </dsp:sp>
    <dsp:sp modelId="{A57B02C2-6F19-465D-AEA8-EA3DD5EB6AE2}">
      <dsp:nvSpPr>
        <dsp:cNvPr id="0" name=""/>
        <dsp:cNvSpPr/>
      </dsp:nvSpPr>
      <dsp:spPr>
        <a:xfrm>
          <a:off x="1813940" y="1017794"/>
          <a:ext cx="8097012" cy="893673"/>
        </a:xfrm>
        <a:prstGeom prst="roundRect">
          <a:avLst>
            <a:gd name="adj" fmla="val 10000"/>
          </a:avLst>
        </a:prstGeom>
        <a:gradFill rotWithShape="0">
          <a:gsLst>
            <a:gs pos="0">
              <a:schemeClr val="accent4">
                <a:hueOff val="2450223"/>
                <a:satOff val="-10194"/>
                <a:lumOff val="2402"/>
                <a:alphaOff val="0"/>
                <a:lumMod val="110000"/>
                <a:satMod val="105000"/>
                <a:tint val="67000"/>
              </a:schemeClr>
            </a:gs>
            <a:gs pos="50000">
              <a:schemeClr val="accent4">
                <a:hueOff val="2450223"/>
                <a:satOff val="-10194"/>
                <a:lumOff val="2402"/>
                <a:alphaOff val="0"/>
                <a:lumMod val="105000"/>
                <a:satMod val="103000"/>
                <a:tint val="73000"/>
              </a:schemeClr>
            </a:gs>
            <a:gs pos="100000">
              <a:schemeClr val="accent4">
                <a:hueOff val="2450223"/>
                <a:satOff val="-10194"/>
                <a:lumOff val="24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Font typeface="Symbol" panose="05050102010706020507" pitchFamily="18" charset="2"/>
            <a:buNone/>
          </a:pPr>
          <a:r>
            <a:rPr lang="fa-IR" sz="2400" b="1" kern="1200" dirty="0"/>
            <a:t>بهره­برداری بهینه از ظرفیت­های منطقه­ای و توانمندسازی بنگاه های کوچک و متوسط فعال در خوشه های منطقه­ای</a:t>
          </a:r>
          <a:endParaRPr lang="en-US" sz="2400" b="1" kern="1200" dirty="0"/>
        </a:p>
      </dsp:txBody>
      <dsp:txXfrm>
        <a:off x="3025650" y="1043969"/>
        <a:ext cx="6859127" cy="841323"/>
      </dsp:txXfrm>
    </dsp:sp>
    <dsp:sp modelId="{0BBFCC41-1080-4306-BC7C-B142AED85F56}">
      <dsp:nvSpPr>
        <dsp:cNvPr id="0" name=""/>
        <dsp:cNvSpPr/>
      </dsp:nvSpPr>
      <dsp:spPr>
        <a:xfrm>
          <a:off x="1209293" y="2035588"/>
          <a:ext cx="8097012" cy="893673"/>
        </a:xfrm>
        <a:prstGeom prst="roundRect">
          <a:avLst>
            <a:gd name="adj" fmla="val 1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Font typeface="Symbol" panose="05050102010706020507" pitchFamily="18" charset="2"/>
            <a:buNone/>
          </a:pPr>
          <a:r>
            <a:rPr lang="fa-IR" sz="2400" b="1" kern="1200" dirty="0"/>
            <a:t>توسعه همکاری­های مشترک با کشورهای همسایه و ایفای نقش موثر در اقتصاد منطقه­ای و جهانی</a:t>
          </a:r>
          <a:endParaRPr lang="en-US" sz="2400" b="1" kern="1200" dirty="0"/>
        </a:p>
      </dsp:txBody>
      <dsp:txXfrm>
        <a:off x="2421003" y="2061763"/>
        <a:ext cx="6859127" cy="841323"/>
      </dsp:txXfrm>
    </dsp:sp>
    <dsp:sp modelId="{42D61B03-36D1-4C24-9B1B-E4947FDD06A4}">
      <dsp:nvSpPr>
        <dsp:cNvPr id="0" name=""/>
        <dsp:cNvSpPr/>
      </dsp:nvSpPr>
      <dsp:spPr>
        <a:xfrm>
          <a:off x="604647" y="3053383"/>
          <a:ext cx="8097012" cy="893673"/>
        </a:xfrm>
        <a:prstGeom prst="roundRect">
          <a:avLst>
            <a:gd name="adj" fmla="val 10000"/>
          </a:avLst>
        </a:prstGeom>
        <a:gradFill rotWithShape="0">
          <a:gsLst>
            <a:gs pos="0">
              <a:schemeClr val="accent4">
                <a:hueOff val="7350668"/>
                <a:satOff val="-30583"/>
                <a:lumOff val="7206"/>
                <a:alphaOff val="0"/>
                <a:lumMod val="110000"/>
                <a:satMod val="105000"/>
                <a:tint val="67000"/>
              </a:schemeClr>
            </a:gs>
            <a:gs pos="50000">
              <a:schemeClr val="accent4">
                <a:hueOff val="7350668"/>
                <a:satOff val="-30583"/>
                <a:lumOff val="7206"/>
                <a:alphaOff val="0"/>
                <a:lumMod val="105000"/>
                <a:satMod val="103000"/>
                <a:tint val="73000"/>
              </a:schemeClr>
            </a:gs>
            <a:gs pos="100000">
              <a:schemeClr val="accent4">
                <a:hueOff val="7350668"/>
                <a:satOff val="-30583"/>
                <a:lumOff val="72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Font typeface="Symbol" panose="05050102010706020507" pitchFamily="18" charset="2"/>
            <a:buNone/>
          </a:pPr>
          <a:r>
            <a:rPr lang="fa-IR" sz="2400" b="1" kern="1200" dirty="0"/>
            <a:t>کمک به رونق تولید داخلی و ارتقاء کمی و کیفی صادرات بنگاه های فعال در خوشه های منطقه­ای</a:t>
          </a:r>
          <a:endParaRPr lang="en-US" sz="2400" b="1" kern="1200" dirty="0"/>
        </a:p>
      </dsp:txBody>
      <dsp:txXfrm>
        <a:off x="1816356" y="3079558"/>
        <a:ext cx="6859127" cy="841323"/>
      </dsp:txXfrm>
    </dsp:sp>
    <dsp:sp modelId="{B1BD11EF-8B0C-4885-BB8C-7A0FD20F2B92}">
      <dsp:nvSpPr>
        <dsp:cNvPr id="0" name=""/>
        <dsp:cNvSpPr/>
      </dsp:nvSpPr>
      <dsp:spPr>
        <a:xfrm>
          <a:off x="0" y="4071177"/>
          <a:ext cx="8097012" cy="893673"/>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Font typeface="Symbol" panose="05050102010706020507" pitchFamily="18" charset="2"/>
            <a:buNone/>
          </a:pPr>
          <a:r>
            <a:rPr lang="fa-IR" sz="2400" b="1" kern="1200" dirty="0"/>
            <a:t>گسترش شبکه های همکاری و توسعه زنجیره ارزش صنایع در سطح منطقه</a:t>
          </a:r>
          <a:endParaRPr lang="en-US" sz="2400" b="1" kern="1200" dirty="0"/>
        </a:p>
      </dsp:txBody>
      <dsp:txXfrm>
        <a:off x="1211709" y="4097352"/>
        <a:ext cx="6859127" cy="841323"/>
      </dsp:txXfrm>
    </dsp:sp>
    <dsp:sp modelId="{83CD0E3D-9D75-40D4-8E76-E48724FC4C44}">
      <dsp:nvSpPr>
        <dsp:cNvPr id="0" name=""/>
        <dsp:cNvSpPr/>
      </dsp:nvSpPr>
      <dsp:spPr>
        <a:xfrm>
          <a:off x="2418587" y="652877"/>
          <a:ext cx="580887" cy="580887"/>
        </a:xfrm>
        <a:prstGeom prst="downArrow">
          <a:avLst>
            <a:gd name="adj1" fmla="val 55000"/>
            <a:gd name="adj2" fmla="val 45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549287" y="652877"/>
        <a:ext cx="319487" cy="437117"/>
      </dsp:txXfrm>
    </dsp:sp>
    <dsp:sp modelId="{A6E1CCD8-FC4F-49C0-A13A-88A0FB8FD1DF}">
      <dsp:nvSpPr>
        <dsp:cNvPr id="0" name=""/>
        <dsp:cNvSpPr/>
      </dsp:nvSpPr>
      <dsp:spPr>
        <a:xfrm>
          <a:off x="1813940" y="1670672"/>
          <a:ext cx="580887" cy="580887"/>
        </a:xfrm>
        <a:prstGeom prst="downArrow">
          <a:avLst>
            <a:gd name="adj1" fmla="val 55000"/>
            <a:gd name="adj2" fmla="val 45000"/>
          </a:avLst>
        </a:prstGeom>
        <a:solidFill>
          <a:schemeClr val="accent4">
            <a:tint val="40000"/>
            <a:alpha val="90000"/>
            <a:hueOff val="3620642"/>
            <a:satOff val="-17082"/>
            <a:lumOff val="-617"/>
            <a:alphaOff val="0"/>
          </a:schemeClr>
        </a:solidFill>
        <a:ln w="6350" cap="flat" cmpd="sng" algn="ctr">
          <a:solidFill>
            <a:schemeClr val="accent4">
              <a:tint val="40000"/>
              <a:alpha val="90000"/>
              <a:hueOff val="3620642"/>
              <a:satOff val="-17082"/>
              <a:lumOff val="-61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1944640" y="1670672"/>
        <a:ext cx="319487" cy="437117"/>
      </dsp:txXfrm>
    </dsp:sp>
    <dsp:sp modelId="{87763213-BA3D-403C-87F4-585EFD337F40}">
      <dsp:nvSpPr>
        <dsp:cNvPr id="0" name=""/>
        <dsp:cNvSpPr/>
      </dsp:nvSpPr>
      <dsp:spPr>
        <a:xfrm>
          <a:off x="1209293" y="2673572"/>
          <a:ext cx="580887" cy="580887"/>
        </a:xfrm>
        <a:prstGeom prst="downArrow">
          <a:avLst>
            <a:gd name="adj1" fmla="val 55000"/>
            <a:gd name="adj2" fmla="val 45000"/>
          </a:avLst>
        </a:prstGeom>
        <a:solidFill>
          <a:schemeClr val="accent4">
            <a:tint val="40000"/>
            <a:alpha val="90000"/>
            <a:hueOff val="7241284"/>
            <a:satOff val="-34163"/>
            <a:lumOff val="-1234"/>
            <a:alphaOff val="0"/>
          </a:schemeClr>
        </a:solidFill>
        <a:ln w="6350" cap="flat" cmpd="sng" algn="ctr">
          <a:solidFill>
            <a:schemeClr val="accent4">
              <a:tint val="40000"/>
              <a:alpha val="90000"/>
              <a:hueOff val="7241284"/>
              <a:satOff val="-34163"/>
              <a:lumOff val="-123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1339993" y="2673572"/>
        <a:ext cx="319487" cy="437117"/>
      </dsp:txXfrm>
    </dsp:sp>
    <dsp:sp modelId="{85782C5B-8062-494D-986B-317DE692C84F}">
      <dsp:nvSpPr>
        <dsp:cNvPr id="0" name=""/>
        <dsp:cNvSpPr/>
      </dsp:nvSpPr>
      <dsp:spPr>
        <a:xfrm>
          <a:off x="604647" y="3701296"/>
          <a:ext cx="580887" cy="580887"/>
        </a:xfrm>
        <a:prstGeom prst="downArrow">
          <a:avLst>
            <a:gd name="adj1" fmla="val 55000"/>
            <a:gd name="adj2" fmla="val 45000"/>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35347" y="3701296"/>
        <a:ext cx="319487" cy="437117"/>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D44DF-F176-4670-9FC7-DCAAC5B6952C}">
      <dsp:nvSpPr>
        <dsp:cNvPr id="0" name=""/>
        <dsp:cNvSpPr/>
      </dsp:nvSpPr>
      <dsp:spPr>
        <a:xfrm>
          <a:off x="0" y="0"/>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D78E83-B4A3-4AFE-B300-B4BD387E7B9D}">
      <dsp:nvSpPr>
        <dsp:cNvPr id="0" name=""/>
        <dsp:cNvSpPr/>
      </dsp:nvSpPr>
      <dsp:spPr>
        <a:xfrm>
          <a:off x="8412480" y="0"/>
          <a:ext cx="2103120" cy="5475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fa-IR" sz="5400" kern="1200" dirty="0"/>
            <a:t>اهداف ایجاد خوشه های فرا منطقه ای</a:t>
          </a:r>
          <a:endParaRPr lang="en-US" sz="5400" kern="1200" dirty="0"/>
        </a:p>
      </dsp:txBody>
      <dsp:txXfrm>
        <a:off x="8412480" y="0"/>
        <a:ext cx="2103120" cy="5475213"/>
      </dsp:txXfrm>
    </dsp:sp>
    <dsp:sp modelId="{A137BF90-2A70-43F9-8847-97063C09C790}">
      <dsp:nvSpPr>
        <dsp:cNvPr id="0" name=""/>
        <dsp:cNvSpPr/>
      </dsp:nvSpPr>
      <dsp:spPr>
        <a:xfrm>
          <a:off x="0" y="32382"/>
          <a:ext cx="8254746" cy="64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r" defTabSz="800100" rtl="1">
            <a:lnSpc>
              <a:spcPct val="90000"/>
            </a:lnSpc>
            <a:spcBef>
              <a:spcPct val="0"/>
            </a:spcBef>
            <a:spcAft>
              <a:spcPct val="35000"/>
            </a:spcAft>
            <a:buFont typeface="+mj-lt"/>
            <a:buNone/>
          </a:pPr>
          <a:r>
            <a:rPr lang="fa-IR" sz="1800" b="1" kern="1200" dirty="0"/>
            <a:t>رونق تولید داخلی و افزایش فرصت­های اشتغال پایدار</a:t>
          </a:r>
          <a:endParaRPr lang="en-US" sz="1800" kern="1200" dirty="0"/>
        </a:p>
      </dsp:txBody>
      <dsp:txXfrm>
        <a:off x="0" y="32382"/>
        <a:ext cx="8254746" cy="647641"/>
      </dsp:txXfrm>
    </dsp:sp>
    <dsp:sp modelId="{0627716F-B472-4A4A-93F0-5E2CAEDBFDF7}">
      <dsp:nvSpPr>
        <dsp:cNvPr id="0" name=""/>
        <dsp:cNvSpPr/>
      </dsp:nvSpPr>
      <dsp:spPr>
        <a:xfrm>
          <a:off x="0" y="680023"/>
          <a:ext cx="84124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3BDE12-5DD5-4BE5-8C74-96CDA05FD55B}">
      <dsp:nvSpPr>
        <dsp:cNvPr id="0" name=""/>
        <dsp:cNvSpPr/>
      </dsp:nvSpPr>
      <dsp:spPr>
        <a:xfrm>
          <a:off x="0" y="712406"/>
          <a:ext cx="8254746" cy="64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r" defTabSz="800100" rtl="1">
            <a:lnSpc>
              <a:spcPct val="90000"/>
            </a:lnSpc>
            <a:spcBef>
              <a:spcPct val="0"/>
            </a:spcBef>
            <a:spcAft>
              <a:spcPct val="35000"/>
            </a:spcAft>
            <a:buFont typeface="+mj-lt"/>
            <a:buNone/>
          </a:pPr>
          <a:r>
            <a:rPr lang="fa-IR" sz="1800" b="1" kern="1200" dirty="0"/>
            <a:t>توسعه رفاه اقتصادی در منطقه و کاهش فقر</a:t>
          </a:r>
          <a:endParaRPr lang="en-US" sz="1800" kern="1200" dirty="0"/>
        </a:p>
      </dsp:txBody>
      <dsp:txXfrm>
        <a:off x="0" y="712406"/>
        <a:ext cx="8254746" cy="647641"/>
      </dsp:txXfrm>
    </dsp:sp>
    <dsp:sp modelId="{1CE84E07-744E-4A56-8B55-EE339185C7AF}">
      <dsp:nvSpPr>
        <dsp:cNvPr id="0" name=""/>
        <dsp:cNvSpPr/>
      </dsp:nvSpPr>
      <dsp:spPr>
        <a:xfrm>
          <a:off x="0" y="1360047"/>
          <a:ext cx="84124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12561A-3B2E-4E84-8765-2CE62843D131}">
      <dsp:nvSpPr>
        <dsp:cNvPr id="0" name=""/>
        <dsp:cNvSpPr/>
      </dsp:nvSpPr>
      <dsp:spPr>
        <a:xfrm>
          <a:off x="0" y="1392430"/>
          <a:ext cx="8254746" cy="64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r" defTabSz="800100" rtl="1">
            <a:lnSpc>
              <a:spcPct val="90000"/>
            </a:lnSpc>
            <a:spcBef>
              <a:spcPct val="0"/>
            </a:spcBef>
            <a:spcAft>
              <a:spcPct val="35000"/>
            </a:spcAft>
            <a:buFont typeface="+mj-lt"/>
            <a:buNone/>
          </a:pPr>
          <a:r>
            <a:rPr lang="fa-IR" sz="1800" b="1" kern="1200" dirty="0"/>
            <a:t>بسترسازی برای سرمایه­گذاری و استفاده موثر از پتانسیل های کشاورزی و صنعتی منطقه­ای</a:t>
          </a:r>
          <a:endParaRPr lang="en-US" sz="1800" kern="1200" dirty="0"/>
        </a:p>
      </dsp:txBody>
      <dsp:txXfrm>
        <a:off x="0" y="1392430"/>
        <a:ext cx="8254746" cy="647641"/>
      </dsp:txXfrm>
    </dsp:sp>
    <dsp:sp modelId="{FEEA9E1D-D0F6-47B2-ADC9-7B4294BFCA14}">
      <dsp:nvSpPr>
        <dsp:cNvPr id="0" name=""/>
        <dsp:cNvSpPr/>
      </dsp:nvSpPr>
      <dsp:spPr>
        <a:xfrm>
          <a:off x="0" y="2040071"/>
          <a:ext cx="84124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F18F9E-9710-4F97-A99C-FBD8CE93D2BF}">
      <dsp:nvSpPr>
        <dsp:cNvPr id="0" name=""/>
        <dsp:cNvSpPr/>
      </dsp:nvSpPr>
      <dsp:spPr>
        <a:xfrm>
          <a:off x="0" y="2072454"/>
          <a:ext cx="8254746" cy="64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r" defTabSz="800100" rtl="1">
            <a:lnSpc>
              <a:spcPct val="90000"/>
            </a:lnSpc>
            <a:spcBef>
              <a:spcPct val="0"/>
            </a:spcBef>
            <a:spcAft>
              <a:spcPct val="35000"/>
            </a:spcAft>
            <a:buFont typeface="+mj-lt"/>
            <a:buNone/>
          </a:pPr>
          <a:r>
            <a:rPr lang="fa-IR" sz="1800" b="1" kern="1200" dirty="0"/>
            <a:t>ایجاد ساختارها و نهادهای تسهیل­گر در راستای افزایش کارایی و اثربخشی بنگاه­های فعال در خوشه های منطقه­ای</a:t>
          </a:r>
          <a:endParaRPr lang="en-US" sz="1800" kern="1200" dirty="0"/>
        </a:p>
      </dsp:txBody>
      <dsp:txXfrm>
        <a:off x="0" y="2072454"/>
        <a:ext cx="8254746" cy="647641"/>
      </dsp:txXfrm>
    </dsp:sp>
    <dsp:sp modelId="{BC957B4E-86F1-45A7-9BF4-DBA9EAE96DEF}">
      <dsp:nvSpPr>
        <dsp:cNvPr id="0" name=""/>
        <dsp:cNvSpPr/>
      </dsp:nvSpPr>
      <dsp:spPr>
        <a:xfrm>
          <a:off x="0" y="2720095"/>
          <a:ext cx="84124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CF2D11-DBB9-4C15-A82C-CD34352EB58B}">
      <dsp:nvSpPr>
        <dsp:cNvPr id="0" name=""/>
        <dsp:cNvSpPr/>
      </dsp:nvSpPr>
      <dsp:spPr>
        <a:xfrm>
          <a:off x="0" y="2752478"/>
          <a:ext cx="8254746" cy="64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r" defTabSz="800100" rtl="1">
            <a:lnSpc>
              <a:spcPct val="90000"/>
            </a:lnSpc>
            <a:spcBef>
              <a:spcPct val="0"/>
            </a:spcBef>
            <a:spcAft>
              <a:spcPct val="35000"/>
            </a:spcAft>
            <a:buFont typeface="+mj-lt"/>
            <a:buNone/>
          </a:pPr>
          <a:r>
            <a:rPr lang="fa-IR" sz="1800" b="1" kern="1200" dirty="0"/>
            <a:t>ارتقا ارزش افزوده محصولات در نتیجه تعمیق سطح دانش، فناوری و مهارت در بنگاه های فعال در خوشه</a:t>
          </a:r>
          <a:endParaRPr lang="en-US" sz="1800" kern="1200" dirty="0"/>
        </a:p>
      </dsp:txBody>
      <dsp:txXfrm>
        <a:off x="0" y="2752478"/>
        <a:ext cx="8254746" cy="647641"/>
      </dsp:txXfrm>
    </dsp:sp>
    <dsp:sp modelId="{306E1558-DEE8-4EA0-815A-2F5F3334C07B}">
      <dsp:nvSpPr>
        <dsp:cNvPr id="0" name=""/>
        <dsp:cNvSpPr/>
      </dsp:nvSpPr>
      <dsp:spPr>
        <a:xfrm>
          <a:off x="0" y="3400119"/>
          <a:ext cx="84124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C9C116-3871-42C0-A472-D4C8D4E3EEF5}">
      <dsp:nvSpPr>
        <dsp:cNvPr id="0" name=""/>
        <dsp:cNvSpPr/>
      </dsp:nvSpPr>
      <dsp:spPr>
        <a:xfrm>
          <a:off x="0" y="3432502"/>
          <a:ext cx="8254746" cy="64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r" defTabSz="800100" rtl="1">
            <a:lnSpc>
              <a:spcPct val="90000"/>
            </a:lnSpc>
            <a:spcBef>
              <a:spcPct val="0"/>
            </a:spcBef>
            <a:spcAft>
              <a:spcPct val="35000"/>
            </a:spcAft>
            <a:buFont typeface="+mj-lt"/>
            <a:buNone/>
          </a:pPr>
          <a:r>
            <a:rPr lang="fa-IR" sz="1800" b="1" kern="1200" dirty="0"/>
            <a:t>تقویت پیوندهای اجتماعی، تاریخی و فرهنگی بین کشورهای همسایه</a:t>
          </a:r>
          <a:endParaRPr lang="en-US" sz="1800" kern="1200" dirty="0"/>
        </a:p>
      </dsp:txBody>
      <dsp:txXfrm>
        <a:off x="0" y="3432502"/>
        <a:ext cx="8254746" cy="647641"/>
      </dsp:txXfrm>
    </dsp:sp>
    <dsp:sp modelId="{7DE1B9FB-1F7C-4EA1-ACFD-0C505CFF2AFA}">
      <dsp:nvSpPr>
        <dsp:cNvPr id="0" name=""/>
        <dsp:cNvSpPr/>
      </dsp:nvSpPr>
      <dsp:spPr>
        <a:xfrm>
          <a:off x="0" y="4080143"/>
          <a:ext cx="84124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E4A6B0-2EAE-48B7-A973-A65019850D03}">
      <dsp:nvSpPr>
        <dsp:cNvPr id="0" name=""/>
        <dsp:cNvSpPr/>
      </dsp:nvSpPr>
      <dsp:spPr>
        <a:xfrm>
          <a:off x="0" y="4112526"/>
          <a:ext cx="8254746" cy="64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r" defTabSz="800100" rtl="1">
            <a:lnSpc>
              <a:spcPct val="90000"/>
            </a:lnSpc>
            <a:spcBef>
              <a:spcPct val="0"/>
            </a:spcBef>
            <a:spcAft>
              <a:spcPct val="35000"/>
            </a:spcAft>
            <a:buFont typeface="+mj-lt"/>
            <a:buNone/>
          </a:pPr>
          <a:r>
            <a:rPr lang="fa-IR" sz="1800" b="1" kern="1200" dirty="0"/>
            <a:t>توسعه همکاری های مشترک در برابر گسترش چالش ها، تهدیدها و رقابت های منطقه ای</a:t>
          </a:r>
          <a:endParaRPr lang="en-US" sz="1800" kern="1200" dirty="0"/>
        </a:p>
      </dsp:txBody>
      <dsp:txXfrm>
        <a:off x="0" y="4112526"/>
        <a:ext cx="8254746" cy="647641"/>
      </dsp:txXfrm>
    </dsp:sp>
    <dsp:sp modelId="{7909E890-94D4-4FF6-9C79-00CFBACE9345}">
      <dsp:nvSpPr>
        <dsp:cNvPr id="0" name=""/>
        <dsp:cNvSpPr/>
      </dsp:nvSpPr>
      <dsp:spPr>
        <a:xfrm>
          <a:off x="0" y="4760167"/>
          <a:ext cx="84124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B76FC3-00FD-4472-83FB-7E1D17200259}">
      <dsp:nvSpPr>
        <dsp:cNvPr id="0" name=""/>
        <dsp:cNvSpPr/>
      </dsp:nvSpPr>
      <dsp:spPr>
        <a:xfrm>
          <a:off x="0" y="4792549"/>
          <a:ext cx="8254746" cy="64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r" defTabSz="800100">
            <a:lnSpc>
              <a:spcPct val="90000"/>
            </a:lnSpc>
            <a:spcBef>
              <a:spcPct val="0"/>
            </a:spcBef>
            <a:spcAft>
              <a:spcPct val="35000"/>
            </a:spcAft>
            <a:buNone/>
          </a:pPr>
          <a:r>
            <a:rPr lang="fa-IR" sz="1800" b="1" kern="1200" dirty="0"/>
            <a:t>تثبیت و بهبود ساختارهای تولید داخلی و پیشبرد تجارت بین منطقه­ای</a:t>
          </a:r>
          <a:endParaRPr lang="en-US" sz="1800" kern="1200" dirty="0"/>
        </a:p>
      </dsp:txBody>
      <dsp:txXfrm>
        <a:off x="0" y="4792549"/>
        <a:ext cx="8254746" cy="647641"/>
      </dsp:txXfrm>
    </dsp:sp>
    <dsp:sp modelId="{E864BFE1-77E4-490E-B480-568318B5CD94}">
      <dsp:nvSpPr>
        <dsp:cNvPr id="0" name=""/>
        <dsp:cNvSpPr/>
      </dsp:nvSpPr>
      <dsp:spPr>
        <a:xfrm>
          <a:off x="0" y="5440191"/>
          <a:ext cx="84124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6A498-F714-4F99-B745-9659AD07D063}">
      <dsp:nvSpPr>
        <dsp:cNvPr id="0" name=""/>
        <dsp:cNvSpPr/>
      </dsp:nvSpPr>
      <dsp:spPr>
        <a:xfrm>
          <a:off x="2670640" y="1604"/>
          <a:ext cx="5610031" cy="510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b" anchorCtr="0">
          <a:noAutofit/>
        </a:bodyPr>
        <a:lstStyle/>
        <a:p>
          <a:pPr marL="0" lvl="0" indent="0" algn="r" defTabSz="1022350">
            <a:lnSpc>
              <a:spcPct val="90000"/>
            </a:lnSpc>
            <a:spcBef>
              <a:spcPct val="0"/>
            </a:spcBef>
            <a:spcAft>
              <a:spcPct val="35000"/>
            </a:spcAft>
            <a:buNone/>
          </a:pPr>
          <a:r>
            <a:rPr lang="fa-IR" sz="2300" b="1" kern="1200" dirty="0"/>
            <a:t>عمق خوشه </a:t>
          </a:r>
          <a:endParaRPr lang="en-US" sz="2300" b="1" kern="1200" dirty="0"/>
        </a:p>
      </dsp:txBody>
      <dsp:txXfrm>
        <a:off x="2670640" y="1604"/>
        <a:ext cx="5610031" cy="510002"/>
      </dsp:txXfrm>
    </dsp:sp>
    <dsp:sp modelId="{E6E71AAD-EB4A-437D-A91A-84B6A096E44C}">
      <dsp:nvSpPr>
        <dsp:cNvPr id="0" name=""/>
        <dsp:cNvSpPr/>
      </dsp:nvSpPr>
      <dsp:spPr>
        <a:xfrm rot="10800000">
          <a:off x="2234928" y="511607"/>
          <a:ext cx="1312747" cy="1038894"/>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DF04E9-509B-4D7D-ADF5-B973457D9243}">
      <dsp:nvSpPr>
        <dsp:cNvPr id="0" name=""/>
        <dsp:cNvSpPr/>
      </dsp:nvSpPr>
      <dsp:spPr>
        <a:xfrm rot="10800000">
          <a:off x="3023449" y="511607"/>
          <a:ext cx="1312747" cy="1038894"/>
        </a:xfrm>
        <a:prstGeom prst="chevron">
          <a:avLst>
            <a:gd name="adj" fmla="val 70610"/>
          </a:avLst>
        </a:prstGeom>
        <a:solidFill>
          <a:schemeClr val="accent3">
            <a:hueOff val="135530"/>
            <a:satOff val="5000"/>
            <a:lumOff val="-735"/>
            <a:alphaOff val="0"/>
          </a:schemeClr>
        </a:solidFill>
        <a:ln w="12700" cap="flat" cmpd="sng" algn="ctr">
          <a:solidFill>
            <a:schemeClr val="accent3">
              <a:hueOff val="135530"/>
              <a:satOff val="5000"/>
              <a:lumOff val="-7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F46692-6514-402B-A03E-D657F73603F2}">
      <dsp:nvSpPr>
        <dsp:cNvPr id="0" name=""/>
        <dsp:cNvSpPr/>
      </dsp:nvSpPr>
      <dsp:spPr>
        <a:xfrm rot="10800000">
          <a:off x="3812593" y="511607"/>
          <a:ext cx="1312747" cy="1038894"/>
        </a:xfrm>
        <a:prstGeom prst="chevron">
          <a:avLst>
            <a:gd name="adj" fmla="val 70610"/>
          </a:avLst>
        </a:prstGeom>
        <a:solidFill>
          <a:schemeClr val="accent3">
            <a:hueOff val="271060"/>
            <a:satOff val="10000"/>
            <a:lumOff val="-1471"/>
            <a:alphaOff val="0"/>
          </a:schemeClr>
        </a:solidFill>
        <a:ln w="12700" cap="flat" cmpd="sng" algn="ctr">
          <a:solidFill>
            <a:schemeClr val="accent3">
              <a:hueOff val="271060"/>
              <a:satOff val="10000"/>
              <a:lumOff val="-1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030859-90FD-4456-9FDB-C3FEFBE0DD72}">
      <dsp:nvSpPr>
        <dsp:cNvPr id="0" name=""/>
        <dsp:cNvSpPr/>
      </dsp:nvSpPr>
      <dsp:spPr>
        <a:xfrm rot="10800000">
          <a:off x="4601114" y="511607"/>
          <a:ext cx="1312747" cy="1038894"/>
        </a:xfrm>
        <a:prstGeom prst="chevron">
          <a:avLst>
            <a:gd name="adj" fmla="val 70610"/>
          </a:avLst>
        </a:prstGeom>
        <a:solidFill>
          <a:schemeClr val="accent3">
            <a:hueOff val="406590"/>
            <a:satOff val="15000"/>
            <a:lumOff val="-2206"/>
            <a:alphaOff val="0"/>
          </a:schemeClr>
        </a:solidFill>
        <a:ln w="12700" cap="flat" cmpd="sng" algn="ctr">
          <a:solidFill>
            <a:schemeClr val="accent3">
              <a:hueOff val="406590"/>
              <a:satOff val="15000"/>
              <a:lumOff val="-22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7F3C7C-5853-47E6-BB56-FA1A30FBEEF2}">
      <dsp:nvSpPr>
        <dsp:cNvPr id="0" name=""/>
        <dsp:cNvSpPr/>
      </dsp:nvSpPr>
      <dsp:spPr>
        <a:xfrm rot="10800000">
          <a:off x="5390259" y="511607"/>
          <a:ext cx="1312747" cy="1038894"/>
        </a:xfrm>
        <a:prstGeom prst="chevron">
          <a:avLst>
            <a:gd name="adj" fmla="val 70610"/>
          </a:avLst>
        </a:prstGeom>
        <a:solidFill>
          <a:schemeClr val="accent3">
            <a:hueOff val="542120"/>
            <a:satOff val="20000"/>
            <a:lumOff val="-2941"/>
            <a:alphaOff val="0"/>
          </a:schemeClr>
        </a:solidFill>
        <a:ln w="12700" cap="flat" cmpd="sng" algn="ctr">
          <a:solidFill>
            <a:schemeClr val="accent3">
              <a:hueOff val="542120"/>
              <a:satOff val="20000"/>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C4240D-0F58-4F75-A7B3-DDD7125D8BC9}">
      <dsp:nvSpPr>
        <dsp:cNvPr id="0" name=""/>
        <dsp:cNvSpPr/>
      </dsp:nvSpPr>
      <dsp:spPr>
        <a:xfrm rot="10800000">
          <a:off x="6178780" y="511607"/>
          <a:ext cx="1312747" cy="1038894"/>
        </a:xfrm>
        <a:prstGeom prst="chevron">
          <a:avLst>
            <a:gd name="adj" fmla="val 70610"/>
          </a:avLst>
        </a:prstGeom>
        <a:solidFill>
          <a:schemeClr val="accent3">
            <a:hueOff val="677650"/>
            <a:satOff val="25000"/>
            <a:lumOff val="-3676"/>
            <a:alphaOff val="0"/>
          </a:schemeClr>
        </a:solidFill>
        <a:ln w="12700" cap="flat" cmpd="sng" algn="ctr">
          <a:solidFill>
            <a:schemeClr val="accent3">
              <a:hueOff val="677650"/>
              <a:satOff val="25000"/>
              <a:lumOff val="-36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7D40E9-426A-4DB0-BA4D-A287CE12440B}">
      <dsp:nvSpPr>
        <dsp:cNvPr id="0" name=""/>
        <dsp:cNvSpPr/>
      </dsp:nvSpPr>
      <dsp:spPr>
        <a:xfrm rot="10800000">
          <a:off x="6967924" y="511607"/>
          <a:ext cx="1312747" cy="1038894"/>
        </a:xfrm>
        <a:prstGeom prst="chevron">
          <a:avLst>
            <a:gd name="adj" fmla="val 70610"/>
          </a:avLst>
        </a:prstGeom>
        <a:solidFill>
          <a:schemeClr val="accent3">
            <a:hueOff val="813180"/>
            <a:satOff val="30000"/>
            <a:lumOff val="-4412"/>
            <a:alphaOff val="0"/>
          </a:schemeClr>
        </a:solidFill>
        <a:ln w="12700" cap="flat" cmpd="sng" algn="ctr">
          <a:solidFill>
            <a:schemeClr val="accent3">
              <a:hueOff val="813180"/>
              <a:satOff val="30000"/>
              <a:lumOff val="-4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FBC3E2-6632-435E-832E-74131B309AF8}">
      <dsp:nvSpPr>
        <dsp:cNvPr id="0" name=""/>
        <dsp:cNvSpPr/>
      </dsp:nvSpPr>
      <dsp:spPr>
        <a:xfrm>
          <a:off x="2597710" y="615496"/>
          <a:ext cx="5682961" cy="831115"/>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just" defTabSz="844550" rtl="1">
            <a:lnSpc>
              <a:spcPct val="90000"/>
            </a:lnSpc>
            <a:spcBef>
              <a:spcPct val="0"/>
            </a:spcBef>
            <a:spcAft>
              <a:spcPct val="35000"/>
            </a:spcAft>
            <a:buNone/>
          </a:pPr>
          <a:r>
            <a:rPr lang="fa-IR" sz="1900" kern="1200" dirty="0"/>
            <a:t>گستره ای از صنایع مرتبط عمودی در داخل خوشه ، به ویژه اینکه آیا خوشه شامل تمام مراحل یا فقط چند مرحله در یک زنجیره تامین است.</a:t>
          </a:r>
          <a:endParaRPr lang="en-US" sz="1900" kern="1200" dirty="0"/>
        </a:p>
      </dsp:txBody>
      <dsp:txXfrm>
        <a:off x="2597710" y="615496"/>
        <a:ext cx="5682961" cy="831115"/>
      </dsp:txXfrm>
    </dsp:sp>
    <dsp:sp modelId="{8AD942E2-4A85-49F2-B379-EA06BD3168D9}">
      <dsp:nvSpPr>
        <dsp:cNvPr id="0" name=""/>
        <dsp:cNvSpPr/>
      </dsp:nvSpPr>
      <dsp:spPr>
        <a:xfrm>
          <a:off x="2670640" y="1606967"/>
          <a:ext cx="5610031" cy="510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b" anchorCtr="0">
          <a:noAutofit/>
        </a:bodyPr>
        <a:lstStyle/>
        <a:p>
          <a:pPr marL="0" lvl="0" indent="0" algn="r" defTabSz="1022350">
            <a:lnSpc>
              <a:spcPct val="90000"/>
            </a:lnSpc>
            <a:spcBef>
              <a:spcPct val="0"/>
            </a:spcBef>
            <a:spcAft>
              <a:spcPct val="35000"/>
            </a:spcAft>
            <a:buNone/>
          </a:pPr>
          <a:r>
            <a:rPr lang="fa-IR" sz="2300" b="1" kern="1200" dirty="0"/>
            <a:t>پایه فعالیت</a:t>
          </a:r>
          <a:endParaRPr lang="en-US" sz="2300" b="1" kern="1200" dirty="0"/>
        </a:p>
      </dsp:txBody>
      <dsp:txXfrm>
        <a:off x="2670640" y="1606967"/>
        <a:ext cx="5610031" cy="510002"/>
      </dsp:txXfrm>
    </dsp:sp>
    <dsp:sp modelId="{B38E1959-4DB1-4F38-B7D9-DE95A23DBC7B}">
      <dsp:nvSpPr>
        <dsp:cNvPr id="0" name=""/>
        <dsp:cNvSpPr/>
      </dsp:nvSpPr>
      <dsp:spPr>
        <a:xfrm rot="10800000">
          <a:off x="2234928" y="2116970"/>
          <a:ext cx="1312747" cy="1038894"/>
        </a:xfrm>
        <a:prstGeom prst="chevron">
          <a:avLst>
            <a:gd name="adj" fmla="val 70610"/>
          </a:avLst>
        </a:prstGeom>
        <a:solidFill>
          <a:schemeClr val="accent3">
            <a:hueOff val="948710"/>
            <a:satOff val="35000"/>
            <a:lumOff val="-5147"/>
            <a:alphaOff val="0"/>
          </a:schemeClr>
        </a:solidFill>
        <a:ln w="12700" cap="flat" cmpd="sng" algn="ctr">
          <a:solidFill>
            <a:schemeClr val="accent3">
              <a:hueOff val="948710"/>
              <a:satOff val="35000"/>
              <a:lumOff val="-51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A2C81-4F55-4C61-8A8A-C130EF742DC3}">
      <dsp:nvSpPr>
        <dsp:cNvPr id="0" name=""/>
        <dsp:cNvSpPr/>
      </dsp:nvSpPr>
      <dsp:spPr>
        <a:xfrm rot="10800000">
          <a:off x="3023449" y="2116970"/>
          <a:ext cx="1312747" cy="1038894"/>
        </a:xfrm>
        <a:prstGeom prst="chevron">
          <a:avLst>
            <a:gd name="adj" fmla="val 70610"/>
          </a:avLst>
        </a:prstGeom>
        <a:solidFill>
          <a:schemeClr val="accent3">
            <a:hueOff val="1084240"/>
            <a:satOff val="40000"/>
            <a:lumOff val="-5882"/>
            <a:alphaOff val="0"/>
          </a:schemeClr>
        </a:solidFill>
        <a:ln w="12700" cap="flat" cmpd="sng" algn="ctr">
          <a:solidFill>
            <a:schemeClr val="accent3">
              <a:hueOff val="1084240"/>
              <a:satOff val="40000"/>
              <a:lumOff val="-58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A71E97-C250-4C35-9D80-04EF56A2BEBA}">
      <dsp:nvSpPr>
        <dsp:cNvPr id="0" name=""/>
        <dsp:cNvSpPr/>
      </dsp:nvSpPr>
      <dsp:spPr>
        <a:xfrm rot="10800000">
          <a:off x="3812593" y="2116970"/>
          <a:ext cx="1312747" cy="1038894"/>
        </a:xfrm>
        <a:prstGeom prst="chevron">
          <a:avLst>
            <a:gd name="adj" fmla="val 70610"/>
          </a:avLst>
        </a:prstGeom>
        <a:solidFill>
          <a:schemeClr val="accent3">
            <a:hueOff val="1219770"/>
            <a:satOff val="45000"/>
            <a:lumOff val="-6618"/>
            <a:alphaOff val="0"/>
          </a:schemeClr>
        </a:solidFill>
        <a:ln w="12700" cap="flat" cmpd="sng" algn="ctr">
          <a:solidFill>
            <a:schemeClr val="accent3">
              <a:hueOff val="1219770"/>
              <a:satOff val="45000"/>
              <a:lumOff val="-66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C0F241-147E-42EB-9ACE-49B724532C6C}">
      <dsp:nvSpPr>
        <dsp:cNvPr id="0" name=""/>
        <dsp:cNvSpPr/>
      </dsp:nvSpPr>
      <dsp:spPr>
        <a:xfrm rot="10800000">
          <a:off x="4601114" y="2116970"/>
          <a:ext cx="1312747" cy="1038894"/>
        </a:xfrm>
        <a:prstGeom prst="chevron">
          <a:avLst>
            <a:gd name="adj" fmla="val 70610"/>
          </a:avLst>
        </a:prstGeom>
        <a:solidFill>
          <a:schemeClr val="accent3">
            <a:hueOff val="1355300"/>
            <a:satOff val="50000"/>
            <a:lumOff val="-7353"/>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FD506B-9C55-47DF-B641-4EF2442ACC28}">
      <dsp:nvSpPr>
        <dsp:cNvPr id="0" name=""/>
        <dsp:cNvSpPr/>
      </dsp:nvSpPr>
      <dsp:spPr>
        <a:xfrm rot="10800000">
          <a:off x="5390259" y="2116970"/>
          <a:ext cx="1312747" cy="1038894"/>
        </a:xfrm>
        <a:prstGeom prst="chevron">
          <a:avLst>
            <a:gd name="adj" fmla="val 70610"/>
          </a:avLst>
        </a:prstGeom>
        <a:solidFill>
          <a:schemeClr val="accent3">
            <a:hueOff val="1490830"/>
            <a:satOff val="55000"/>
            <a:lumOff val="-8088"/>
            <a:alphaOff val="0"/>
          </a:schemeClr>
        </a:solidFill>
        <a:ln w="12700" cap="flat" cmpd="sng" algn="ctr">
          <a:solidFill>
            <a:schemeClr val="accent3">
              <a:hueOff val="1490830"/>
              <a:satOff val="55000"/>
              <a:lumOff val="-80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E50236-A509-4A2B-AD6C-CE95FDA08CDA}">
      <dsp:nvSpPr>
        <dsp:cNvPr id="0" name=""/>
        <dsp:cNvSpPr/>
      </dsp:nvSpPr>
      <dsp:spPr>
        <a:xfrm rot="10800000">
          <a:off x="6178780" y="2116970"/>
          <a:ext cx="1312747" cy="1038894"/>
        </a:xfrm>
        <a:prstGeom prst="chevron">
          <a:avLst>
            <a:gd name="adj" fmla="val 70610"/>
          </a:avLst>
        </a:prstGeom>
        <a:solidFill>
          <a:schemeClr val="accent3">
            <a:hueOff val="1626359"/>
            <a:satOff val="60000"/>
            <a:lumOff val="-8824"/>
            <a:alphaOff val="0"/>
          </a:schemeClr>
        </a:solidFill>
        <a:ln w="12700" cap="flat" cmpd="sng" algn="ctr">
          <a:solidFill>
            <a:schemeClr val="accent3">
              <a:hueOff val="1626359"/>
              <a:satOff val="60000"/>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1D616C-8897-4856-864D-04E37E666097}">
      <dsp:nvSpPr>
        <dsp:cNvPr id="0" name=""/>
        <dsp:cNvSpPr/>
      </dsp:nvSpPr>
      <dsp:spPr>
        <a:xfrm rot="10800000">
          <a:off x="6967924" y="2116970"/>
          <a:ext cx="1312747" cy="1038894"/>
        </a:xfrm>
        <a:prstGeom prst="chevron">
          <a:avLst>
            <a:gd name="adj" fmla="val 70610"/>
          </a:avLst>
        </a:prstGeom>
        <a:solidFill>
          <a:schemeClr val="accent3">
            <a:hueOff val="1761889"/>
            <a:satOff val="65000"/>
            <a:lumOff val="-9559"/>
            <a:alphaOff val="0"/>
          </a:schemeClr>
        </a:solidFill>
        <a:ln w="12700" cap="flat" cmpd="sng" algn="ctr">
          <a:solidFill>
            <a:schemeClr val="accent3">
              <a:hueOff val="1761889"/>
              <a:satOff val="65000"/>
              <a:lumOff val="-95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ACDF3F-6C26-40B0-97BF-AF8CEA2CD444}">
      <dsp:nvSpPr>
        <dsp:cNvPr id="0" name=""/>
        <dsp:cNvSpPr/>
      </dsp:nvSpPr>
      <dsp:spPr>
        <a:xfrm>
          <a:off x="2597710" y="2220860"/>
          <a:ext cx="5682961" cy="831115"/>
        </a:xfrm>
        <a:prstGeom prst="rect">
          <a:avLst/>
        </a:prstGeom>
        <a:solidFill>
          <a:schemeClr val="lt1">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just" defTabSz="844550" rtl="1">
            <a:lnSpc>
              <a:spcPct val="90000"/>
            </a:lnSpc>
            <a:spcBef>
              <a:spcPct val="0"/>
            </a:spcBef>
            <a:spcAft>
              <a:spcPct val="35000"/>
            </a:spcAft>
            <a:buNone/>
          </a:pPr>
          <a:r>
            <a:rPr lang="fa-IR" sz="1900" kern="1200" dirty="0"/>
            <a:t>شامل تعداد و ماهیت فعالیت های زنجیره ارزش افزوده است که با توجه به حضور در منطقه انجام می شود.</a:t>
          </a:r>
          <a:endParaRPr lang="en-US" sz="1900" kern="1200" dirty="0"/>
        </a:p>
      </dsp:txBody>
      <dsp:txXfrm>
        <a:off x="2597710" y="2220860"/>
        <a:ext cx="5682961" cy="831115"/>
      </dsp:txXfrm>
    </dsp:sp>
    <dsp:sp modelId="{786002F8-FD2B-4953-87D8-6F86142D7479}">
      <dsp:nvSpPr>
        <dsp:cNvPr id="0" name=""/>
        <dsp:cNvSpPr/>
      </dsp:nvSpPr>
      <dsp:spPr>
        <a:xfrm>
          <a:off x="2670640" y="3212330"/>
          <a:ext cx="5610031" cy="510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b" anchorCtr="0">
          <a:noAutofit/>
        </a:bodyPr>
        <a:lstStyle/>
        <a:p>
          <a:pPr marL="0" lvl="0" indent="0" algn="r" defTabSz="1022350">
            <a:lnSpc>
              <a:spcPct val="90000"/>
            </a:lnSpc>
            <a:spcBef>
              <a:spcPct val="0"/>
            </a:spcBef>
            <a:spcAft>
              <a:spcPct val="35000"/>
            </a:spcAft>
            <a:buNone/>
          </a:pPr>
          <a:r>
            <a:rPr lang="fa-IR" sz="2300" b="1" kern="1200" dirty="0"/>
            <a:t>گستره جغرافیایی فروش</a:t>
          </a:r>
          <a:endParaRPr lang="en-US" sz="2300" b="1" kern="1200" dirty="0"/>
        </a:p>
      </dsp:txBody>
      <dsp:txXfrm>
        <a:off x="2670640" y="3212330"/>
        <a:ext cx="5610031" cy="510002"/>
      </dsp:txXfrm>
    </dsp:sp>
    <dsp:sp modelId="{2C72D0BA-AD8D-4F31-BE9B-0C0D38E7A633}">
      <dsp:nvSpPr>
        <dsp:cNvPr id="0" name=""/>
        <dsp:cNvSpPr/>
      </dsp:nvSpPr>
      <dsp:spPr>
        <a:xfrm rot="10800000">
          <a:off x="2234928" y="3722333"/>
          <a:ext cx="1312747" cy="1038894"/>
        </a:xfrm>
        <a:prstGeom prst="chevron">
          <a:avLst>
            <a:gd name="adj" fmla="val 70610"/>
          </a:avLst>
        </a:prstGeom>
        <a:solidFill>
          <a:schemeClr val="accent3">
            <a:hueOff val="1897419"/>
            <a:satOff val="70000"/>
            <a:lumOff val="-10294"/>
            <a:alphaOff val="0"/>
          </a:schemeClr>
        </a:solidFill>
        <a:ln w="12700" cap="flat" cmpd="sng" algn="ctr">
          <a:solidFill>
            <a:schemeClr val="accent3">
              <a:hueOff val="1897419"/>
              <a:satOff val="70000"/>
              <a:lumOff val="-10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17C58B-132B-4DCC-BDC2-07703DC0269D}">
      <dsp:nvSpPr>
        <dsp:cNvPr id="0" name=""/>
        <dsp:cNvSpPr/>
      </dsp:nvSpPr>
      <dsp:spPr>
        <a:xfrm rot="10800000">
          <a:off x="3023449" y="3722333"/>
          <a:ext cx="1312747" cy="1038894"/>
        </a:xfrm>
        <a:prstGeom prst="chevron">
          <a:avLst>
            <a:gd name="adj" fmla="val 70610"/>
          </a:avLst>
        </a:prstGeom>
        <a:solidFill>
          <a:schemeClr val="accent3">
            <a:hueOff val="2032949"/>
            <a:satOff val="75000"/>
            <a:lumOff val="-11029"/>
            <a:alphaOff val="0"/>
          </a:schemeClr>
        </a:solidFill>
        <a:ln w="12700" cap="flat" cmpd="sng" algn="ctr">
          <a:solidFill>
            <a:schemeClr val="accent3">
              <a:hueOff val="2032949"/>
              <a:satOff val="75000"/>
              <a:lumOff val="-110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69AA07-5750-471F-9E28-F818130C2D84}">
      <dsp:nvSpPr>
        <dsp:cNvPr id="0" name=""/>
        <dsp:cNvSpPr/>
      </dsp:nvSpPr>
      <dsp:spPr>
        <a:xfrm rot="10800000">
          <a:off x="3812593" y="3722333"/>
          <a:ext cx="1312747" cy="1038894"/>
        </a:xfrm>
        <a:prstGeom prst="chevron">
          <a:avLst>
            <a:gd name="adj" fmla="val 70610"/>
          </a:avLst>
        </a:prstGeom>
        <a:solidFill>
          <a:schemeClr val="accent3">
            <a:hueOff val="2168479"/>
            <a:satOff val="80000"/>
            <a:lumOff val="-11765"/>
            <a:alphaOff val="0"/>
          </a:schemeClr>
        </a:solidFill>
        <a:ln w="12700" cap="flat" cmpd="sng" algn="ctr">
          <a:solidFill>
            <a:schemeClr val="accent3">
              <a:hueOff val="2168479"/>
              <a:satOff val="80000"/>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4DBBDB-38D0-45F6-A858-10F9AABDE2FE}">
      <dsp:nvSpPr>
        <dsp:cNvPr id="0" name=""/>
        <dsp:cNvSpPr/>
      </dsp:nvSpPr>
      <dsp:spPr>
        <a:xfrm rot="10800000">
          <a:off x="4601114" y="3722333"/>
          <a:ext cx="1312747" cy="1038894"/>
        </a:xfrm>
        <a:prstGeom prst="chevron">
          <a:avLst>
            <a:gd name="adj" fmla="val 70610"/>
          </a:avLst>
        </a:prstGeom>
        <a:solidFill>
          <a:schemeClr val="accent3">
            <a:hueOff val="2304009"/>
            <a:satOff val="85000"/>
            <a:lumOff val="-12500"/>
            <a:alphaOff val="0"/>
          </a:schemeClr>
        </a:solidFill>
        <a:ln w="12700" cap="flat" cmpd="sng" algn="ctr">
          <a:solidFill>
            <a:schemeClr val="accent3">
              <a:hueOff val="2304009"/>
              <a:satOff val="85000"/>
              <a:lumOff val="-125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D07233-3C4F-4A1E-8FBA-BE1AEE291B3D}">
      <dsp:nvSpPr>
        <dsp:cNvPr id="0" name=""/>
        <dsp:cNvSpPr/>
      </dsp:nvSpPr>
      <dsp:spPr>
        <a:xfrm rot="10800000">
          <a:off x="5390259" y="3722333"/>
          <a:ext cx="1312747" cy="1038894"/>
        </a:xfrm>
        <a:prstGeom prst="chevron">
          <a:avLst>
            <a:gd name="adj" fmla="val 70610"/>
          </a:avLst>
        </a:prstGeom>
        <a:solidFill>
          <a:schemeClr val="accent3">
            <a:hueOff val="2439539"/>
            <a:satOff val="90000"/>
            <a:lumOff val="-13235"/>
            <a:alphaOff val="0"/>
          </a:schemeClr>
        </a:solidFill>
        <a:ln w="12700" cap="flat" cmpd="sng" algn="ctr">
          <a:solidFill>
            <a:schemeClr val="accent3">
              <a:hueOff val="2439539"/>
              <a:satOff val="90000"/>
              <a:lumOff val="-132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20A83B-431A-4A33-9832-5E21A631FC7C}">
      <dsp:nvSpPr>
        <dsp:cNvPr id="0" name=""/>
        <dsp:cNvSpPr/>
      </dsp:nvSpPr>
      <dsp:spPr>
        <a:xfrm rot="10800000">
          <a:off x="6178780" y="3722333"/>
          <a:ext cx="1312747" cy="1038894"/>
        </a:xfrm>
        <a:prstGeom prst="chevron">
          <a:avLst>
            <a:gd name="adj" fmla="val 70610"/>
          </a:avLst>
        </a:prstGeom>
        <a:solidFill>
          <a:schemeClr val="accent3">
            <a:hueOff val="2575069"/>
            <a:satOff val="95000"/>
            <a:lumOff val="-13971"/>
            <a:alphaOff val="0"/>
          </a:schemeClr>
        </a:solidFill>
        <a:ln w="12700" cap="flat" cmpd="sng" algn="ctr">
          <a:solidFill>
            <a:schemeClr val="accent3">
              <a:hueOff val="2575069"/>
              <a:satOff val="95000"/>
              <a:lumOff val="-139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47482F-F910-4318-84F3-D2B1CD1F6982}">
      <dsp:nvSpPr>
        <dsp:cNvPr id="0" name=""/>
        <dsp:cNvSpPr/>
      </dsp:nvSpPr>
      <dsp:spPr>
        <a:xfrm rot="10800000">
          <a:off x="6967924" y="3722333"/>
          <a:ext cx="1312747" cy="1038894"/>
        </a:xfrm>
        <a:prstGeom prst="chevron">
          <a:avLst>
            <a:gd name="adj" fmla="val 70610"/>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891F86-9F5D-4288-966A-A70E3AD4C404}">
      <dsp:nvSpPr>
        <dsp:cNvPr id="0" name=""/>
        <dsp:cNvSpPr/>
      </dsp:nvSpPr>
      <dsp:spPr>
        <a:xfrm>
          <a:off x="2597710" y="3826223"/>
          <a:ext cx="5682961" cy="831115"/>
        </a:xfrm>
        <a:prstGeom prst="rect">
          <a:avLst/>
        </a:prstGeom>
        <a:solidFill>
          <a:schemeClr val="lt1">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just" defTabSz="844550" rtl="1">
            <a:lnSpc>
              <a:spcPct val="90000"/>
            </a:lnSpc>
            <a:spcBef>
              <a:spcPct val="0"/>
            </a:spcBef>
            <a:spcAft>
              <a:spcPct val="35000"/>
            </a:spcAft>
            <a:buNone/>
          </a:pPr>
          <a:r>
            <a:rPr lang="fa-IR" sz="1900" kern="1200" dirty="0"/>
            <a:t>سطح دسترسی خوشه به بازارها </a:t>
          </a:r>
          <a:endParaRPr lang="en-US" sz="1900" kern="1200" dirty="0"/>
        </a:p>
      </dsp:txBody>
      <dsp:txXfrm>
        <a:off x="2597710" y="3826223"/>
        <a:ext cx="5682961" cy="8311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5DAB2-B4B9-478B-BFF9-44CD527F84D7}">
      <dsp:nvSpPr>
        <dsp:cNvPr id="0" name=""/>
        <dsp:cNvSpPr/>
      </dsp:nvSpPr>
      <dsp:spPr>
        <a:xfrm>
          <a:off x="2359499" y="28"/>
          <a:ext cx="6284714" cy="571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r" defTabSz="1155700">
            <a:lnSpc>
              <a:spcPct val="90000"/>
            </a:lnSpc>
            <a:spcBef>
              <a:spcPct val="0"/>
            </a:spcBef>
            <a:spcAft>
              <a:spcPct val="35000"/>
            </a:spcAft>
            <a:buNone/>
          </a:pPr>
          <a:r>
            <a:rPr lang="fa-IR" sz="2600" kern="1200" dirty="0"/>
            <a:t>محدوده جغرافیایی خوشه</a:t>
          </a:r>
          <a:endParaRPr lang="en-US" sz="2600" kern="1200" dirty="0"/>
        </a:p>
      </dsp:txBody>
      <dsp:txXfrm>
        <a:off x="2359499" y="28"/>
        <a:ext cx="6284714" cy="571337"/>
      </dsp:txXfrm>
    </dsp:sp>
    <dsp:sp modelId="{060A1546-7F09-4124-B993-E5EEED48B2C2}">
      <dsp:nvSpPr>
        <dsp:cNvPr id="0" name=""/>
        <dsp:cNvSpPr/>
      </dsp:nvSpPr>
      <dsp:spPr>
        <a:xfrm rot="10800000">
          <a:off x="1871386" y="571365"/>
          <a:ext cx="1470623" cy="1163835"/>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40A956-67E7-4BD0-A18A-59267AF99DD8}">
      <dsp:nvSpPr>
        <dsp:cNvPr id="0" name=""/>
        <dsp:cNvSpPr/>
      </dsp:nvSpPr>
      <dsp:spPr>
        <a:xfrm rot="10800000">
          <a:off x="2754738" y="571365"/>
          <a:ext cx="1470623" cy="1163835"/>
        </a:xfrm>
        <a:prstGeom prst="chevron">
          <a:avLst>
            <a:gd name="adj" fmla="val 70610"/>
          </a:avLst>
        </a:prstGeom>
        <a:solidFill>
          <a:schemeClr val="accent4">
            <a:hueOff val="490045"/>
            <a:satOff val="-2039"/>
            <a:lumOff val="480"/>
            <a:alphaOff val="0"/>
          </a:schemeClr>
        </a:solidFill>
        <a:ln w="12700" cap="flat" cmpd="sng" algn="ctr">
          <a:solidFill>
            <a:schemeClr val="accent4">
              <a:hueOff val="490045"/>
              <a:satOff val="-2039"/>
              <a:lumOff val="4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4330CA-7041-403F-923C-79EB7A6EA3ED}">
      <dsp:nvSpPr>
        <dsp:cNvPr id="0" name=""/>
        <dsp:cNvSpPr/>
      </dsp:nvSpPr>
      <dsp:spPr>
        <a:xfrm rot="10800000">
          <a:off x="3638787" y="571365"/>
          <a:ext cx="1470623" cy="1163835"/>
        </a:xfrm>
        <a:prstGeom prst="chevron">
          <a:avLst>
            <a:gd name="adj" fmla="val 70610"/>
          </a:avLst>
        </a:prstGeom>
        <a:solidFill>
          <a:schemeClr val="accent4">
            <a:hueOff val="980089"/>
            <a:satOff val="-4078"/>
            <a:lumOff val="961"/>
            <a:alphaOff val="0"/>
          </a:schemeClr>
        </a:solidFill>
        <a:ln w="12700" cap="flat" cmpd="sng" algn="ctr">
          <a:solidFill>
            <a:schemeClr val="accent4">
              <a:hueOff val="980089"/>
              <a:satOff val="-4078"/>
              <a:lumOff val="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D3795E-398F-4E6B-A650-60B0EBE0980B}">
      <dsp:nvSpPr>
        <dsp:cNvPr id="0" name=""/>
        <dsp:cNvSpPr/>
      </dsp:nvSpPr>
      <dsp:spPr>
        <a:xfrm rot="10800000">
          <a:off x="4522139" y="571365"/>
          <a:ext cx="1470623" cy="1163835"/>
        </a:xfrm>
        <a:prstGeom prst="chevron">
          <a:avLst>
            <a:gd name="adj" fmla="val 70610"/>
          </a:avLst>
        </a:prstGeom>
        <a:solidFill>
          <a:schemeClr val="accent4">
            <a:hueOff val="1470134"/>
            <a:satOff val="-6117"/>
            <a:lumOff val="1441"/>
            <a:alphaOff val="0"/>
          </a:schemeClr>
        </a:solidFill>
        <a:ln w="12700" cap="flat" cmpd="sng" algn="ctr">
          <a:solidFill>
            <a:schemeClr val="accent4">
              <a:hueOff val="1470134"/>
              <a:satOff val="-6117"/>
              <a:lumOff val="14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CEFF66-F2C3-4BCE-8913-53E0B0EDD3ED}">
      <dsp:nvSpPr>
        <dsp:cNvPr id="0" name=""/>
        <dsp:cNvSpPr/>
      </dsp:nvSpPr>
      <dsp:spPr>
        <a:xfrm rot="10800000">
          <a:off x="5406189" y="571365"/>
          <a:ext cx="1470623" cy="1163835"/>
        </a:xfrm>
        <a:prstGeom prst="chevron">
          <a:avLst>
            <a:gd name="adj" fmla="val 70610"/>
          </a:avLst>
        </a:prstGeom>
        <a:solidFill>
          <a:schemeClr val="accent4">
            <a:hueOff val="1960178"/>
            <a:satOff val="-8155"/>
            <a:lumOff val="1922"/>
            <a:alphaOff val="0"/>
          </a:schemeClr>
        </a:solidFill>
        <a:ln w="12700" cap="flat" cmpd="sng" algn="ctr">
          <a:solidFill>
            <a:schemeClr val="accent4">
              <a:hueOff val="1960178"/>
              <a:satOff val="-8155"/>
              <a:lumOff val="1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70519A-EBB8-439F-8202-0E9E32ADE6D5}">
      <dsp:nvSpPr>
        <dsp:cNvPr id="0" name=""/>
        <dsp:cNvSpPr/>
      </dsp:nvSpPr>
      <dsp:spPr>
        <a:xfrm rot="10800000">
          <a:off x="6289540" y="571365"/>
          <a:ext cx="1470623" cy="1163835"/>
        </a:xfrm>
        <a:prstGeom prst="chevron">
          <a:avLst>
            <a:gd name="adj" fmla="val 70610"/>
          </a:avLst>
        </a:prstGeom>
        <a:solidFill>
          <a:schemeClr val="accent4">
            <a:hueOff val="2450223"/>
            <a:satOff val="-10194"/>
            <a:lumOff val="2402"/>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6F6B6E-9DF9-4070-BDB9-C155C9493835}">
      <dsp:nvSpPr>
        <dsp:cNvPr id="0" name=""/>
        <dsp:cNvSpPr/>
      </dsp:nvSpPr>
      <dsp:spPr>
        <a:xfrm rot="10800000">
          <a:off x="7173590" y="571365"/>
          <a:ext cx="1470623" cy="1163835"/>
        </a:xfrm>
        <a:prstGeom prst="chevron">
          <a:avLst>
            <a:gd name="adj" fmla="val 70610"/>
          </a:avLst>
        </a:prstGeom>
        <a:solidFill>
          <a:schemeClr val="accent4">
            <a:hueOff val="2940267"/>
            <a:satOff val="-12233"/>
            <a:lumOff val="2882"/>
            <a:alphaOff val="0"/>
          </a:schemeClr>
        </a:solidFill>
        <a:ln w="12700" cap="flat" cmpd="sng" algn="ctr">
          <a:solidFill>
            <a:schemeClr val="accent4">
              <a:hueOff val="2940267"/>
              <a:satOff val="-12233"/>
              <a:lumOff val="28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473A70-150E-4248-B0E9-11F8522F5FEB}">
      <dsp:nvSpPr>
        <dsp:cNvPr id="0" name=""/>
        <dsp:cNvSpPr/>
      </dsp:nvSpPr>
      <dsp:spPr>
        <a:xfrm>
          <a:off x="2277798" y="687749"/>
          <a:ext cx="6366415" cy="931068"/>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just" defTabSz="889000" rtl="1">
            <a:lnSpc>
              <a:spcPct val="90000"/>
            </a:lnSpc>
            <a:spcBef>
              <a:spcPct val="0"/>
            </a:spcBef>
            <a:spcAft>
              <a:spcPct val="35000"/>
            </a:spcAft>
            <a:buNone/>
          </a:pPr>
          <a:r>
            <a:rPr lang="fa-IR" sz="2000" kern="1200" dirty="0"/>
            <a:t>گستره سرزمینی شرکت ها، مشتریان، تامین کنندگان، خدمات پشتیبانی و مؤسساتی که در روابط مستمر و فعالیت های وابسته به هم که مشخصه خوشه است، تعبیه شده اند</a:t>
          </a:r>
          <a:endParaRPr lang="en-US" sz="2000" kern="1200" dirty="0"/>
        </a:p>
      </dsp:txBody>
      <dsp:txXfrm>
        <a:off x="2277798" y="687749"/>
        <a:ext cx="6366415" cy="931068"/>
      </dsp:txXfrm>
    </dsp:sp>
    <dsp:sp modelId="{37996F3C-7FD1-4611-B938-4BA45E8456EB}">
      <dsp:nvSpPr>
        <dsp:cNvPr id="0" name=""/>
        <dsp:cNvSpPr/>
      </dsp:nvSpPr>
      <dsp:spPr>
        <a:xfrm>
          <a:off x="2359499" y="1806224"/>
          <a:ext cx="6284714" cy="571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r" defTabSz="1155700">
            <a:lnSpc>
              <a:spcPct val="90000"/>
            </a:lnSpc>
            <a:spcBef>
              <a:spcPct val="0"/>
            </a:spcBef>
            <a:spcAft>
              <a:spcPct val="35000"/>
            </a:spcAft>
            <a:buNone/>
          </a:pPr>
          <a:r>
            <a:rPr lang="fa-IR" sz="2600" kern="1200" dirty="0"/>
            <a:t>تراکم</a:t>
          </a:r>
          <a:endParaRPr lang="en-US" sz="2600" kern="1200" dirty="0"/>
        </a:p>
      </dsp:txBody>
      <dsp:txXfrm>
        <a:off x="2359499" y="1806224"/>
        <a:ext cx="6284714" cy="571337"/>
      </dsp:txXfrm>
    </dsp:sp>
    <dsp:sp modelId="{FDC28C88-4E1D-467C-9731-731D18434B90}">
      <dsp:nvSpPr>
        <dsp:cNvPr id="0" name=""/>
        <dsp:cNvSpPr/>
      </dsp:nvSpPr>
      <dsp:spPr>
        <a:xfrm rot="10800000">
          <a:off x="1871386" y="2377562"/>
          <a:ext cx="1470623" cy="1163835"/>
        </a:xfrm>
        <a:prstGeom prst="chevron">
          <a:avLst>
            <a:gd name="adj" fmla="val 70610"/>
          </a:avLst>
        </a:prstGeom>
        <a:solidFill>
          <a:schemeClr val="accent4">
            <a:hueOff val="3430312"/>
            <a:satOff val="-14272"/>
            <a:lumOff val="3363"/>
            <a:alphaOff val="0"/>
          </a:schemeClr>
        </a:solidFill>
        <a:ln w="12700" cap="flat" cmpd="sng" algn="ctr">
          <a:solidFill>
            <a:schemeClr val="accent4">
              <a:hueOff val="3430312"/>
              <a:satOff val="-14272"/>
              <a:lumOff val="33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0DD9AC-052F-4C60-9A00-38A2D79C9C99}">
      <dsp:nvSpPr>
        <dsp:cNvPr id="0" name=""/>
        <dsp:cNvSpPr/>
      </dsp:nvSpPr>
      <dsp:spPr>
        <a:xfrm rot="10800000">
          <a:off x="2754738" y="2377562"/>
          <a:ext cx="1470623" cy="1163835"/>
        </a:xfrm>
        <a:prstGeom prst="chevron">
          <a:avLst>
            <a:gd name="adj" fmla="val 70610"/>
          </a:avLst>
        </a:prstGeom>
        <a:solidFill>
          <a:schemeClr val="accent4">
            <a:hueOff val="3920356"/>
            <a:satOff val="-16311"/>
            <a:lumOff val="3843"/>
            <a:alphaOff val="0"/>
          </a:schemeClr>
        </a:solidFill>
        <a:ln w="12700" cap="flat" cmpd="sng" algn="ctr">
          <a:solidFill>
            <a:schemeClr val="accent4">
              <a:hueOff val="3920356"/>
              <a:satOff val="-16311"/>
              <a:lumOff val="3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5D9C5E-1288-4E70-B86D-4F386C741104}">
      <dsp:nvSpPr>
        <dsp:cNvPr id="0" name=""/>
        <dsp:cNvSpPr/>
      </dsp:nvSpPr>
      <dsp:spPr>
        <a:xfrm rot="10800000">
          <a:off x="3638787" y="2377562"/>
          <a:ext cx="1470623" cy="1163835"/>
        </a:xfrm>
        <a:prstGeom prst="chevron">
          <a:avLst>
            <a:gd name="adj" fmla="val 70610"/>
          </a:avLst>
        </a:prstGeom>
        <a:solidFill>
          <a:schemeClr val="accent4">
            <a:hueOff val="4410401"/>
            <a:satOff val="-18350"/>
            <a:lumOff val="4324"/>
            <a:alphaOff val="0"/>
          </a:schemeClr>
        </a:solidFill>
        <a:ln w="12700" cap="flat" cmpd="sng" algn="ctr">
          <a:solidFill>
            <a:schemeClr val="accent4">
              <a:hueOff val="4410401"/>
              <a:satOff val="-18350"/>
              <a:lumOff val="43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A9E47C-BEBB-41B0-8342-3E619A020AE4}">
      <dsp:nvSpPr>
        <dsp:cNvPr id="0" name=""/>
        <dsp:cNvSpPr/>
      </dsp:nvSpPr>
      <dsp:spPr>
        <a:xfrm rot="10800000">
          <a:off x="4522139" y="2377562"/>
          <a:ext cx="1470623" cy="1163835"/>
        </a:xfrm>
        <a:prstGeom prst="chevron">
          <a:avLst>
            <a:gd name="adj" fmla="val 70610"/>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4B5FD4-7B3C-462C-A18D-FD16A53C2F2C}">
      <dsp:nvSpPr>
        <dsp:cNvPr id="0" name=""/>
        <dsp:cNvSpPr/>
      </dsp:nvSpPr>
      <dsp:spPr>
        <a:xfrm rot="10800000">
          <a:off x="5406189" y="2377562"/>
          <a:ext cx="1470623" cy="1163835"/>
        </a:xfrm>
        <a:prstGeom prst="chevron">
          <a:avLst>
            <a:gd name="adj" fmla="val 70610"/>
          </a:avLst>
        </a:prstGeom>
        <a:solidFill>
          <a:schemeClr val="accent4">
            <a:hueOff val="5390490"/>
            <a:satOff val="-22427"/>
            <a:lumOff val="5284"/>
            <a:alphaOff val="0"/>
          </a:schemeClr>
        </a:solidFill>
        <a:ln w="12700" cap="flat" cmpd="sng" algn="ctr">
          <a:solidFill>
            <a:schemeClr val="accent4">
              <a:hueOff val="5390490"/>
              <a:satOff val="-22427"/>
              <a:lumOff val="52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755A0D-A664-4AAE-B99A-490F15F280E1}">
      <dsp:nvSpPr>
        <dsp:cNvPr id="0" name=""/>
        <dsp:cNvSpPr/>
      </dsp:nvSpPr>
      <dsp:spPr>
        <a:xfrm rot="10800000">
          <a:off x="6289540" y="2377562"/>
          <a:ext cx="1470623" cy="1163835"/>
        </a:xfrm>
        <a:prstGeom prst="chevron">
          <a:avLst>
            <a:gd name="adj" fmla="val 70610"/>
          </a:avLst>
        </a:prstGeom>
        <a:solidFill>
          <a:schemeClr val="accent4">
            <a:hueOff val="5880535"/>
            <a:satOff val="-24466"/>
            <a:lumOff val="5765"/>
            <a:alphaOff val="0"/>
          </a:schemeClr>
        </a:solidFill>
        <a:ln w="12700" cap="flat" cmpd="sng" algn="ctr">
          <a:solidFill>
            <a:schemeClr val="accent4">
              <a:hueOff val="5880535"/>
              <a:satOff val="-24466"/>
              <a:lumOff val="5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A5C45E-DC9E-48E6-934F-A4F883C4CEB0}">
      <dsp:nvSpPr>
        <dsp:cNvPr id="0" name=""/>
        <dsp:cNvSpPr/>
      </dsp:nvSpPr>
      <dsp:spPr>
        <a:xfrm rot="10800000">
          <a:off x="7173590" y="2377562"/>
          <a:ext cx="1470623" cy="1163835"/>
        </a:xfrm>
        <a:prstGeom prst="chevron">
          <a:avLst>
            <a:gd name="adj" fmla="val 70610"/>
          </a:avLst>
        </a:prstGeom>
        <a:solidFill>
          <a:schemeClr val="accent4">
            <a:hueOff val="6370578"/>
            <a:satOff val="-26505"/>
            <a:lumOff val="6245"/>
            <a:alphaOff val="0"/>
          </a:schemeClr>
        </a:solidFill>
        <a:ln w="12700" cap="flat" cmpd="sng" algn="ctr">
          <a:solidFill>
            <a:schemeClr val="accent4">
              <a:hueOff val="6370578"/>
              <a:satOff val="-26505"/>
              <a:lumOff val="62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A74F47-1DB2-4DFC-8171-20658F43AD01}">
      <dsp:nvSpPr>
        <dsp:cNvPr id="0" name=""/>
        <dsp:cNvSpPr/>
      </dsp:nvSpPr>
      <dsp:spPr>
        <a:xfrm>
          <a:off x="2277798" y="2493945"/>
          <a:ext cx="6366415" cy="931068"/>
        </a:xfrm>
        <a:prstGeom prst="rect">
          <a:avLst/>
        </a:prstGeom>
        <a:solidFill>
          <a:schemeClr val="lt1">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just" defTabSz="889000" rtl="1">
            <a:lnSpc>
              <a:spcPct val="90000"/>
            </a:lnSpc>
            <a:spcBef>
              <a:spcPct val="0"/>
            </a:spcBef>
            <a:spcAft>
              <a:spcPct val="35000"/>
            </a:spcAft>
            <a:buNone/>
          </a:pPr>
          <a:r>
            <a:rPr lang="fa-IR" sz="2000" kern="1200" dirty="0"/>
            <a:t>تعداد برش و وزن اقتصادی (بر حسب سهم بازار صنایع مربوطه) بنگاه های حاضر در خوشه</a:t>
          </a:r>
          <a:endParaRPr lang="en-US" sz="2000" kern="1200" dirty="0"/>
        </a:p>
      </dsp:txBody>
      <dsp:txXfrm>
        <a:off x="2277798" y="2493945"/>
        <a:ext cx="6366415" cy="931068"/>
      </dsp:txXfrm>
    </dsp:sp>
    <dsp:sp modelId="{1720E19D-10E2-4F37-A290-992D3A44A695}">
      <dsp:nvSpPr>
        <dsp:cNvPr id="0" name=""/>
        <dsp:cNvSpPr/>
      </dsp:nvSpPr>
      <dsp:spPr>
        <a:xfrm>
          <a:off x="2359499" y="3612421"/>
          <a:ext cx="6284714" cy="571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r" defTabSz="1155700">
            <a:lnSpc>
              <a:spcPct val="90000"/>
            </a:lnSpc>
            <a:spcBef>
              <a:spcPct val="0"/>
            </a:spcBef>
            <a:spcAft>
              <a:spcPct val="35000"/>
            </a:spcAft>
            <a:buNone/>
          </a:pPr>
          <a:r>
            <a:rPr lang="fa-IR" sz="2600" kern="1200" dirty="0"/>
            <a:t>وسعت</a:t>
          </a:r>
          <a:endParaRPr lang="en-US" sz="2600" kern="1200" dirty="0"/>
        </a:p>
      </dsp:txBody>
      <dsp:txXfrm>
        <a:off x="2359499" y="3612421"/>
        <a:ext cx="6284714" cy="571337"/>
      </dsp:txXfrm>
    </dsp:sp>
    <dsp:sp modelId="{C57F2891-2988-4186-B627-A43094FAE16F}">
      <dsp:nvSpPr>
        <dsp:cNvPr id="0" name=""/>
        <dsp:cNvSpPr/>
      </dsp:nvSpPr>
      <dsp:spPr>
        <a:xfrm rot="10800000">
          <a:off x="1871386" y="4183759"/>
          <a:ext cx="1470623" cy="1163835"/>
        </a:xfrm>
        <a:prstGeom prst="chevron">
          <a:avLst>
            <a:gd name="adj" fmla="val 70610"/>
          </a:avLst>
        </a:prstGeom>
        <a:solidFill>
          <a:schemeClr val="accent4">
            <a:hueOff val="6860623"/>
            <a:satOff val="-28544"/>
            <a:lumOff val="6726"/>
            <a:alphaOff val="0"/>
          </a:schemeClr>
        </a:solidFill>
        <a:ln w="12700" cap="flat" cmpd="sng" algn="ctr">
          <a:solidFill>
            <a:schemeClr val="accent4">
              <a:hueOff val="6860623"/>
              <a:satOff val="-28544"/>
              <a:lumOff val="6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2C459B-4598-4AA0-B9FD-B18405DD18C3}">
      <dsp:nvSpPr>
        <dsp:cNvPr id="0" name=""/>
        <dsp:cNvSpPr/>
      </dsp:nvSpPr>
      <dsp:spPr>
        <a:xfrm rot="10800000">
          <a:off x="2754738" y="4183759"/>
          <a:ext cx="1470623" cy="1163835"/>
        </a:xfrm>
        <a:prstGeom prst="chevron">
          <a:avLst>
            <a:gd name="adj" fmla="val 70610"/>
          </a:avLst>
        </a:prstGeom>
        <a:solidFill>
          <a:schemeClr val="accent4">
            <a:hueOff val="7350668"/>
            <a:satOff val="-30583"/>
            <a:lumOff val="7206"/>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480DD1-7C19-4552-9268-830BF8DDD016}">
      <dsp:nvSpPr>
        <dsp:cNvPr id="0" name=""/>
        <dsp:cNvSpPr/>
      </dsp:nvSpPr>
      <dsp:spPr>
        <a:xfrm rot="10800000">
          <a:off x="3638787" y="4183759"/>
          <a:ext cx="1470623" cy="1163835"/>
        </a:xfrm>
        <a:prstGeom prst="chevron">
          <a:avLst>
            <a:gd name="adj" fmla="val 70610"/>
          </a:avLst>
        </a:prstGeom>
        <a:solidFill>
          <a:schemeClr val="accent4">
            <a:hueOff val="7840713"/>
            <a:satOff val="-32622"/>
            <a:lumOff val="7686"/>
            <a:alphaOff val="0"/>
          </a:schemeClr>
        </a:solidFill>
        <a:ln w="12700" cap="flat" cmpd="sng" algn="ctr">
          <a:solidFill>
            <a:schemeClr val="accent4">
              <a:hueOff val="7840713"/>
              <a:satOff val="-32622"/>
              <a:lumOff val="7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9F0355-7B0D-406D-8B6C-9C836FE6238D}">
      <dsp:nvSpPr>
        <dsp:cNvPr id="0" name=""/>
        <dsp:cNvSpPr/>
      </dsp:nvSpPr>
      <dsp:spPr>
        <a:xfrm rot="10800000">
          <a:off x="4522139" y="4183759"/>
          <a:ext cx="1470623" cy="1163835"/>
        </a:xfrm>
        <a:prstGeom prst="chevron">
          <a:avLst>
            <a:gd name="adj" fmla="val 70610"/>
          </a:avLst>
        </a:prstGeom>
        <a:solidFill>
          <a:schemeClr val="accent4">
            <a:hueOff val="8330757"/>
            <a:satOff val="-34660"/>
            <a:lumOff val="8167"/>
            <a:alphaOff val="0"/>
          </a:schemeClr>
        </a:solidFill>
        <a:ln w="12700" cap="flat" cmpd="sng" algn="ctr">
          <a:solidFill>
            <a:schemeClr val="accent4">
              <a:hueOff val="8330757"/>
              <a:satOff val="-34660"/>
              <a:lumOff val="816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BEBE0E-95A3-4740-B422-A7741530ECF8}">
      <dsp:nvSpPr>
        <dsp:cNvPr id="0" name=""/>
        <dsp:cNvSpPr/>
      </dsp:nvSpPr>
      <dsp:spPr>
        <a:xfrm rot="10800000">
          <a:off x="5406189" y="4183759"/>
          <a:ext cx="1470623" cy="1163835"/>
        </a:xfrm>
        <a:prstGeom prst="chevron">
          <a:avLst>
            <a:gd name="adj" fmla="val 70610"/>
          </a:avLst>
        </a:prstGeom>
        <a:solidFill>
          <a:schemeClr val="accent4">
            <a:hueOff val="8820801"/>
            <a:satOff val="-36699"/>
            <a:lumOff val="8647"/>
            <a:alphaOff val="0"/>
          </a:schemeClr>
        </a:solidFill>
        <a:ln w="12700" cap="flat" cmpd="sng" algn="ctr">
          <a:solidFill>
            <a:schemeClr val="accent4">
              <a:hueOff val="8820801"/>
              <a:satOff val="-36699"/>
              <a:lumOff val="86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13A0C0-6D7E-4463-A39A-DE8FE81CC6DC}">
      <dsp:nvSpPr>
        <dsp:cNvPr id="0" name=""/>
        <dsp:cNvSpPr/>
      </dsp:nvSpPr>
      <dsp:spPr>
        <a:xfrm rot="10800000">
          <a:off x="6289540" y="4183759"/>
          <a:ext cx="1470623" cy="1163835"/>
        </a:xfrm>
        <a:prstGeom prst="chevron">
          <a:avLst>
            <a:gd name="adj" fmla="val 70610"/>
          </a:avLst>
        </a:prstGeom>
        <a:solidFill>
          <a:schemeClr val="accent4">
            <a:hueOff val="9310846"/>
            <a:satOff val="-38738"/>
            <a:lumOff val="9128"/>
            <a:alphaOff val="0"/>
          </a:schemeClr>
        </a:solidFill>
        <a:ln w="12700" cap="flat" cmpd="sng" algn="ctr">
          <a:solidFill>
            <a:schemeClr val="accent4">
              <a:hueOff val="9310846"/>
              <a:satOff val="-38738"/>
              <a:lumOff val="91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3192E5-0047-479A-BE50-00864CC43590}">
      <dsp:nvSpPr>
        <dsp:cNvPr id="0" name=""/>
        <dsp:cNvSpPr/>
      </dsp:nvSpPr>
      <dsp:spPr>
        <a:xfrm rot="10800000">
          <a:off x="7173590" y="4183759"/>
          <a:ext cx="1470623" cy="1163835"/>
        </a:xfrm>
        <a:prstGeom prst="chevron">
          <a:avLst>
            <a:gd name="adj" fmla="val 70610"/>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0903FA-3E7E-41A7-AE88-31A55398F078}">
      <dsp:nvSpPr>
        <dsp:cNvPr id="0" name=""/>
        <dsp:cNvSpPr/>
      </dsp:nvSpPr>
      <dsp:spPr>
        <a:xfrm>
          <a:off x="2277798" y="4300142"/>
          <a:ext cx="6366415" cy="931068"/>
        </a:xfrm>
        <a:prstGeom prst="rect">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just" defTabSz="889000" rtl="1">
            <a:lnSpc>
              <a:spcPct val="90000"/>
            </a:lnSpc>
            <a:spcBef>
              <a:spcPct val="0"/>
            </a:spcBef>
            <a:spcAft>
              <a:spcPct val="35000"/>
            </a:spcAft>
            <a:buNone/>
          </a:pPr>
          <a:r>
            <a:rPr lang="fa-IR" sz="2000" kern="1200" dirty="0"/>
            <a:t>گستره ای از صنایع مرتبط افقی (صنایع مرتبط با فناوری های رایج، کاربران نهایی، کانال های توزیع و سایر روابط غیر عمودی) در داخل خوشه </a:t>
          </a:r>
          <a:endParaRPr lang="en-US" sz="2000" kern="1200" dirty="0"/>
        </a:p>
      </dsp:txBody>
      <dsp:txXfrm>
        <a:off x="2277798" y="4300142"/>
        <a:ext cx="6366415" cy="9310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12490-67AA-43C3-BA57-78CEEEA6EF27}">
      <dsp:nvSpPr>
        <dsp:cNvPr id="0" name=""/>
        <dsp:cNvSpPr/>
      </dsp:nvSpPr>
      <dsp:spPr>
        <a:xfrm>
          <a:off x="2312615" y="3330"/>
          <a:ext cx="6386378" cy="580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r" defTabSz="1155700">
            <a:lnSpc>
              <a:spcPct val="90000"/>
            </a:lnSpc>
            <a:spcBef>
              <a:spcPct val="0"/>
            </a:spcBef>
            <a:spcAft>
              <a:spcPct val="35000"/>
            </a:spcAft>
            <a:buNone/>
          </a:pPr>
          <a:r>
            <a:rPr lang="fa-IR" sz="2600" kern="1200" dirty="0"/>
            <a:t>قدرت موقعیت رقابتی</a:t>
          </a:r>
          <a:endParaRPr lang="en-US" sz="2600" kern="1200" dirty="0"/>
        </a:p>
      </dsp:txBody>
      <dsp:txXfrm>
        <a:off x="2312615" y="3330"/>
        <a:ext cx="6386378" cy="580579"/>
      </dsp:txXfrm>
    </dsp:sp>
    <dsp:sp modelId="{0B6D8C0B-E85C-4FDD-A51D-E87550B49861}">
      <dsp:nvSpPr>
        <dsp:cNvPr id="0" name=""/>
        <dsp:cNvSpPr/>
      </dsp:nvSpPr>
      <dsp:spPr>
        <a:xfrm rot="10800000">
          <a:off x="1816606" y="583910"/>
          <a:ext cx="1494412" cy="1182662"/>
        </a:xfrm>
        <a:prstGeom prst="chevron">
          <a:avLst>
            <a:gd name="adj" fmla="val 70610"/>
          </a:avLst>
        </a:prstGeom>
        <a:solidFill>
          <a:schemeClr val="accent6">
            <a:shade val="50000"/>
            <a:hueOff val="0"/>
            <a:satOff val="0"/>
            <a:lumOff val="0"/>
            <a:alphaOff val="0"/>
          </a:schemeClr>
        </a:solidFill>
        <a:ln w="12700" cap="flat" cmpd="sng" algn="ctr">
          <a:solidFill>
            <a:schemeClr val="accent6">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010DB-BCE0-47D4-B9A8-B341E32C2788}">
      <dsp:nvSpPr>
        <dsp:cNvPr id="0" name=""/>
        <dsp:cNvSpPr/>
      </dsp:nvSpPr>
      <dsp:spPr>
        <a:xfrm rot="10800000">
          <a:off x="2714247" y="583910"/>
          <a:ext cx="1494412" cy="1182662"/>
        </a:xfrm>
        <a:prstGeom prst="chevron">
          <a:avLst>
            <a:gd name="adj" fmla="val 70610"/>
          </a:avLst>
        </a:prstGeom>
        <a:solidFill>
          <a:schemeClr val="accent6">
            <a:shade val="50000"/>
            <a:hueOff val="35088"/>
            <a:satOff val="-1534"/>
            <a:lumOff val="4187"/>
            <a:alphaOff val="0"/>
          </a:schemeClr>
        </a:solidFill>
        <a:ln w="12700" cap="flat" cmpd="sng" algn="ctr">
          <a:solidFill>
            <a:schemeClr val="accent6">
              <a:shade val="50000"/>
              <a:hueOff val="35088"/>
              <a:satOff val="-1534"/>
              <a:lumOff val="41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FDF540-57B3-4611-A2DD-3109166E8AC5}">
      <dsp:nvSpPr>
        <dsp:cNvPr id="0" name=""/>
        <dsp:cNvSpPr/>
      </dsp:nvSpPr>
      <dsp:spPr>
        <a:xfrm rot="10800000">
          <a:off x="3612597" y="583910"/>
          <a:ext cx="1494412" cy="1182662"/>
        </a:xfrm>
        <a:prstGeom prst="chevron">
          <a:avLst>
            <a:gd name="adj" fmla="val 70610"/>
          </a:avLst>
        </a:prstGeom>
        <a:solidFill>
          <a:schemeClr val="accent6">
            <a:shade val="50000"/>
            <a:hueOff val="70176"/>
            <a:satOff val="-3068"/>
            <a:lumOff val="8374"/>
            <a:alphaOff val="0"/>
          </a:schemeClr>
        </a:solidFill>
        <a:ln w="12700" cap="flat" cmpd="sng" algn="ctr">
          <a:solidFill>
            <a:schemeClr val="accent6">
              <a:shade val="50000"/>
              <a:hueOff val="70176"/>
              <a:satOff val="-3068"/>
              <a:lumOff val="837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EEE1AA-0D9B-450F-92CA-E4DB763E2ABC}">
      <dsp:nvSpPr>
        <dsp:cNvPr id="0" name=""/>
        <dsp:cNvSpPr/>
      </dsp:nvSpPr>
      <dsp:spPr>
        <a:xfrm rot="10800000">
          <a:off x="4510238" y="583910"/>
          <a:ext cx="1494412" cy="1182662"/>
        </a:xfrm>
        <a:prstGeom prst="chevron">
          <a:avLst>
            <a:gd name="adj" fmla="val 70610"/>
          </a:avLst>
        </a:prstGeom>
        <a:solidFill>
          <a:schemeClr val="accent6">
            <a:shade val="50000"/>
            <a:hueOff val="105264"/>
            <a:satOff val="-4601"/>
            <a:lumOff val="12560"/>
            <a:alphaOff val="0"/>
          </a:schemeClr>
        </a:solidFill>
        <a:ln w="12700" cap="flat" cmpd="sng" algn="ctr">
          <a:solidFill>
            <a:schemeClr val="accent6">
              <a:shade val="50000"/>
              <a:hueOff val="105264"/>
              <a:satOff val="-4601"/>
              <a:lumOff val="125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EBE719-867F-4C0C-8E0B-7EA7BB614BAF}">
      <dsp:nvSpPr>
        <dsp:cNvPr id="0" name=""/>
        <dsp:cNvSpPr/>
      </dsp:nvSpPr>
      <dsp:spPr>
        <a:xfrm rot="10800000">
          <a:off x="5408589" y="583910"/>
          <a:ext cx="1494412" cy="1182662"/>
        </a:xfrm>
        <a:prstGeom prst="chevron">
          <a:avLst>
            <a:gd name="adj" fmla="val 70610"/>
          </a:avLst>
        </a:prstGeom>
        <a:solidFill>
          <a:schemeClr val="accent6">
            <a:shade val="50000"/>
            <a:hueOff val="140352"/>
            <a:satOff val="-6135"/>
            <a:lumOff val="16747"/>
            <a:alphaOff val="0"/>
          </a:schemeClr>
        </a:solidFill>
        <a:ln w="12700" cap="flat" cmpd="sng" algn="ctr">
          <a:solidFill>
            <a:schemeClr val="accent6">
              <a:shade val="50000"/>
              <a:hueOff val="140352"/>
              <a:satOff val="-6135"/>
              <a:lumOff val="167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29F110-939A-4587-B763-FBFBA7E3ABBC}">
      <dsp:nvSpPr>
        <dsp:cNvPr id="0" name=""/>
        <dsp:cNvSpPr/>
      </dsp:nvSpPr>
      <dsp:spPr>
        <a:xfrm rot="10800000">
          <a:off x="6306230" y="583910"/>
          <a:ext cx="1494412" cy="1182662"/>
        </a:xfrm>
        <a:prstGeom prst="chevron">
          <a:avLst>
            <a:gd name="adj" fmla="val 70610"/>
          </a:avLst>
        </a:prstGeom>
        <a:solidFill>
          <a:schemeClr val="accent6">
            <a:shade val="50000"/>
            <a:hueOff val="175440"/>
            <a:satOff val="-7669"/>
            <a:lumOff val="20934"/>
            <a:alphaOff val="0"/>
          </a:schemeClr>
        </a:solidFill>
        <a:ln w="12700" cap="flat" cmpd="sng" algn="ctr">
          <a:solidFill>
            <a:schemeClr val="accent6">
              <a:shade val="50000"/>
              <a:hueOff val="175440"/>
              <a:satOff val="-7669"/>
              <a:lumOff val="209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29174E-19D5-4449-99A8-060EBC6A816E}">
      <dsp:nvSpPr>
        <dsp:cNvPr id="0" name=""/>
        <dsp:cNvSpPr/>
      </dsp:nvSpPr>
      <dsp:spPr>
        <a:xfrm rot="10800000">
          <a:off x="7204581" y="583910"/>
          <a:ext cx="1494412" cy="1182662"/>
        </a:xfrm>
        <a:prstGeom prst="chevron">
          <a:avLst>
            <a:gd name="adj" fmla="val 70610"/>
          </a:avLst>
        </a:prstGeom>
        <a:solidFill>
          <a:schemeClr val="accent6">
            <a:shade val="50000"/>
            <a:hueOff val="210528"/>
            <a:satOff val="-9203"/>
            <a:lumOff val="25121"/>
            <a:alphaOff val="0"/>
          </a:schemeClr>
        </a:solidFill>
        <a:ln w="12700" cap="flat" cmpd="sng" algn="ctr">
          <a:solidFill>
            <a:schemeClr val="accent6">
              <a:shade val="50000"/>
              <a:hueOff val="210528"/>
              <a:satOff val="-9203"/>
              <a:lumOff val="251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9D0760-3178-499B-AD98-6E3082C35F62}">
      <dsp:nvSpPr>
        <dsp:cNvPr id="0" name=""/>
        <dsp:cNvSpPr/>
      </dsp:nvSpPr>
      <dsp:spPr>
        <a:xfrm>
          <a:off x="2229592" y="702176"/>
          <a:ext cx="6469401" cy="946130"/>
        </a:xfrm>
        <a:prstGeom prst="rect">
          <a:avLst/>
        </a:prstGeom>
        <a:solidFill>
          <a:schemeClr val="lt1">
            <a:hueOff val="0"/>
            <a:satOff val="0"/>
            <a:lumOff val="0"/>
            <a:alphaOff val="0"/>
          </a:schemeClr>
        </a:solidFill>
        <a:ln w="12700" cap="flat" cmpd="sng" algn="ctr">
          <a:solidFill>
            <a:schemeClr val="accent6">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just" defTabSz="889000" rtl="1">
            <a:lnSpc>
              <a:spcPct val="90000"/>
            </a:lnSpc>
            <a:spcBef>
              <a:spcPct val="0"/>
            </a:spcBef>
            <a:spcAft>
              <a:spcPct val="35000"/>
            </a:spcAft>
            <a:buNone/>
          </a:pPr>
          <a:r>
            <a:rPr lang="fa-IR" sz="2000" kern="1200" dirty="0"/>
            <a:t>موقعیت یک خوشه می تواند از پیشرو در جهان، تا پیشرو در یک منطقه فراملی، تا رهبر بازار داخل یک کشورمتغیر باشد. در فضای کسب و کار نیزرقبای خوشه ممکن است قوی، نسبتاً توانا، یا رقبای ضعیف باشند.</a:t>
          </a:r>
          <a:endParaRPr lang="en-US" sz="2000" kern="1200" dirty="0"/>
        </a:p>
      </dsp:txBody>
      <dsp:txXfrm>
        <a:off x="2229592" y="702176"/>
        <a:ext cx="6469401" cy="946130"/>
      </dsp:txXfrm>
    </dsp:sp>
    <dsp:sp modelId="{B8528E0A-0BA7-4A13-A499-F429115C77A8}">
      <dsp:nvSpPr>
        <dsp:cNvPr id="0" name=""/>
        <dsp:cNvSpPr/>
      </dsp:nvSpPr>
      <dsp:spPr>
        <a:xfrm>
          <a:off x="2312615" y="1840036"/>
          <a:ext cx="6386378" cy="580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r" defTabSz="1155700">
            <a:lnSpc>
              <a:spcPct val="90000"/>
            </a:lnSpc>
            <a:spcBef>
              <a:spcPct val="0"/>
            </a:spcBef>
            <a:spcAft>
              <a:spcPct val="35000"/>
            </a:spcAft>
            <a:buNone/>
          </a:pPr>
          <a:r>
            <a:rPr lang="fa-IR" sz="2600" kern="1200" dirty="0"/>
            <a:t>مرحله رشد</a:t>
          </a:r>
        </a:p>
      </dsp:txBody>
      <dsp:txXfrm>
        <a:off x="2312615" y="1840036"/>
        <a:ext cx="6386378" cy="580579"/>
      </dsp:txXfrm>
    </dsp:sp>
    <dsp:sp modelId="{A00701AB-67F7-4849-B8FF-3B35ABF0A882}">
      <dsp:nvSpPr>
        <dsp:cNvPr id="0" name=""/>
        <dsp:cNvSpPr/>
      </dsp:nvSpPr>
      <dsp:spPr>
        <a:xfrm rot="10800000">
          <a:off x="1816606" y="2420616"/>
          <a:ext cx="1494412" cy="1182662"/>
        </a:xfrm>
        <a:prstGeom prst="chevron">
          <a:avLst>
            <a:gd name="adj" fmla="val 70610"/>
          </a:avLst>
        </a:prstGeom>
        <a:solidFill>
          <a:schemeClr val="accent6">
            <a:shade val="50000"/>
            <a:hueOff val="245616"/>
            <a:satOff val="-10737"/>
            <a:lumOff val="29307"/>
            <a:alphaOff val="0"/>
          </a:schemeClr>
        </a:solidFill>
        <a:ln w="12700" cap="flat" cmpd="sng" algn="ctr">
          <a:solidFill>
            <a:schemeClr val="accent6">
              <a:shade val="50000"/>
              <a:hueOff val="245616"/>
              <a:satOff val="-10737"/>
              <a:lumOff val="293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7B38E3-E61E-43E6-9452-DF57B2E4BB08}">
      <dsp:nvSpPr>
        <dsp:cNvPr id="0" name=""/>
        <dsp:cNvSpPr/>
      </dsp:nvSpPr>
      <dsp:spPr>
        <a:xfrm rot="10800000">
          <a:off x="2714247" y="2420616"/>
          <a:ext cx="1494412" cy="1182662"/>
        </a:xfrm>
        <a:prstGeom prst="chevron">
          <a:avLst>
            <a:gd name="adj" fmla="val 70610"/>
          </a:avLst>
        </a:prstGeom>
        <a:solidFill>
          <a:schemeClr val="accent6">
            <a:shade val="50000"/>
            <a:hueOff val="280704"/>
            <a:satOff val="-12270"/>
            <a:lumOff val="33494"/>
            <a:alphaOff val="0"/>
          </a:schemeClr>
        </a:solidFill>
        <a:ln w="12700" cap="flat" cmpd="sng" algn="ctr">
          <a:solidFill>
            <a:schemeClr val="accent6">
              <a:shade val="50000"/>
              <a:hueOff val="280704"/>
              <a:satOff val="-12270"/>
              <a:lumOff val="334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E1A72E-E561-4160-B087-861CC4F94093}">
      <dsp:nvSpPr>
        <dsp:cNvPr id="0" name=""/>
        <dsp:cNvSpPr/>
      </dsp:nvSpPr>
      <dsp:spPr>
        <a:xfrm rot="10800000">
          <a:off x="3612597" y="2420616"/>
          <a:ext cx="1494412" cy="1182662"/>
        </a:xfrm>
        <a:prstGeom prst="chevron">
          <a:avLst>
            <a:gd name="adj" fmla="val 70610"/>
          </a:avLst>
        </a:prstGeom>
        <a:solidFill>
          <a:schemeClr val="accent6">
            <a:shade val="50000"/>
            <a:hueOff val="315792"/>
            <a:satOff val="-13804"/>
            <a:lumOff val="37681"/>
            <a:alphaOff val="0"/>
          </a:schemeClr>
        </a:solidFill>
        <a:ln w="12700" cap="flat" cmpd="sng" algn="ctr">
          <a:solidFill>
            <a:schemeClr val="accent6">
              <a:shade val="50000"/>
              <a:hueOff val="315792"/>
              <a:satOff val="-13804"/>
              <a:lumOff val="37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A93B4C-82B6-4584-A708-71C03BE3A00F}">
      <dsp:nvSpPr>
        <dsp:cNvPr id="0" name=""/>
        <dsp:cNvSpPr/>
      </dsp:nvSpPr>
      <dsp:spPr>
        <a:xfrm rot="10800000">
          <a:off x="4510238" y="2420616"/>
          <a:ext cx="1494412" cy="1182662"/>
        </a:xfrm>
        <a:prstGeom prst="chevron">
          <a:avLst>
            <a:gd name="adj" fmla="val 70610"/>
          </a:avLst>
        </a:prstGeom>
        <a:solidFill>
          <a:schemeClr val="accent6">
            <a:shade val="50000"/>
            <a:hueOff val="350880"/>
            <a:satOff val="-15338"/>
            <a:lumOff val="41868"/>
            <a:alphaOff val="0"/>
          </a:schemeClr>
        </a:solidFill>
        <a:ln w="12700" cap="flat" cmpd="sng" algn="ctr">
          <a:solidFill>
            <a:schemeClr val="accent6">
              <a:shade val="50000"/>
              <a:hueOff val="350880"/>
              <a:satOff val="-15338"/>
              <a:lumOff val="418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AB294A-5C0B-4968-9313-5EF12836D5B7}">
      <dsp:nvSpPr>
        <dsp:cNvPr id="0" name=""/>
        <dsp:cNvSpPr/>
      </dsp:nvSpPr>
      <dsp:spPr>
        <a:xfrm rot="10800000">
          <a:off x="5408589" y="2420616"/>
          <a:ext cx="1494412" cy="1182662"/>
        </a:xfrm>
        <a:prstGeom prst="chevron">
          <a:avLst>
            <a:gd name="adj" fmla="val 70610"/>
          </a:avLst>
        </a:prstGeom>
        <a:solidFill>
          <a:schemeClr val="accent6">
            <a:shade val="50000"/>
            <a:hueOff val="350880"/>
            <a:satOff val="-15338"/>
            <a:lumOff val="41868"/>
            <a:alphaOff val="0"/>
          </a:schemeClr>
        </a:solidFill>
        <a:ln w="12700" cap="flat" cmpd="sng" algn="ctr">
          <a:solidFill>
            <a:schemeClr val="accent6">
              <a:shade val="50000"/>
              <a:hueOff val="350880"/>
              <a:satOff val="-15338"/>
              <a:lumOff val="418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3F8184-B634-4B4E-82B0-D1873EC811DE}">
      <dsp:nvSpPr>
        <dsp:cNvPr id="0" name=""/>
        <dsp:cNvSpPr/>
      </dsp:nvSpPr>
      <dsp:spPr>
        <a:xfrm rot="10800000">
          <a:off x="6306230" y="2420616"/>
          <a:ext cx="1494412" cy="1182662"/>
        </a:xfrm>
        <a:prstGeom prst="chevron">
          <a:avLst>
            <a:gd name="adj" fmla="val 70610"/>
          </a:avLst>
        </a:prstGeom>
        <a:solidFill>
          <a:schemeClr val="accent6">
            <a:shade val="50000"/>
            <a:hueOff val="315792"/>
            <a:satOff val="-13804"/>
            <a:lumOff val="37681"/>
            <a:alphaOff val="0"/>
          </a:schemeClr>
        </a:solidFill>
        <a:ln w="12700" cap="flat" cmpd="sng" algn="ctr">
          <a:solidFill>
            <a:schemeClr val="accent6">
              <a:shade val="50000"/>
              <a:hueOff val="315792"/>
              <a:satOff val="-13804"/>
              <a:lumOff val="37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9D34B7-D80F-4311-A10E-5372A3F0189B}">
      <dsp:nvSpPr>
        <dsp:cNvPr id="0" name=""/>
        <dsp:cNvSpPr/>
      </dsp:nvSpPr>
      <dsp:spPr>
        <a:xfrm rot="10800000">
          <a:off x="7204581" y="2420616"/>
          <a:ext cx="1494412" cy="1182662"/>
        </a:xfrm>
        <a:prstGeom prst="chevron">
          <a:avLst>
            <a:gd name="adj" fmla="val 70610"/>
          </a:avLst>
        </a:prstGeom>
        <a:solidFill>
          <a:schemeClr val="accent6">
            <a:shade val="50000"/>
            <a:hueOff val="280704"/>
            <a:satOff val="-12270"/>
            <a:lumOff val="33494"/>
            <a:alphaOff val="0"/>
          </a:schemeClr>
        </a:solidFill>
        <a:ln w="12700" cap="flat" cmpd="sng" algn="ctr">
          <a:solidFill>
            <a:schemeClr val="accent6">
              <a:shade val="50000"/>
              <a:hueOff val="280704"/>
              <a:satOff val="-12270"/>
              <a:lumOff val="334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6CA680-8CCD-4C0B-8D79-D29E1E73B319}">
      <dsp:nvSpPr>
        <dsp:cNvPr id="0" name=""/>
        <dsp:cNvSpPr/>
      </dsp:nvSpPr>
      <dsp:spPr>
        <a:xfrm>
          <a:off x="2229592" y="2538882"/>
          <a:ext cx="6469401" cy="946130"/>
        </a:xfrm>
        <a:prstGeom prst="rect">
          <a:avLst/>
        </a:prstGeom>
        <a:solidFill>
          <a:schemeClr val="lt1">
            <a:hueOff val="0"/>
            <a:satOff val="0"/>
            <a:lumOff val="0"/>
            <a:alphaOff val="0"/>
          </a:schemeClr>
        </a:solidFill>
        <a:ln w="12700" cap="flat" cmpd="sng" algn="ctr">
          <a:solidFill>
            <a:schemeClr val="accent6">
              <a:shade val="50000"/>
              <a:hueOff val="245616"/>
              <a:satOff val="-10737"/>
              <a:lumOff val="29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just" defTabSz="889000" rtl="1">
            <a:lnSpc>
              <a:spcPct val="90000"/>
            </a:lnSpc>
            <a:spcBef>
              <a:spcPct val="0"/>
            </a:spcBef>
            <a:spcAft>
              <a:spcPct val="35000"/>
            </a:spcAft>
            <a:buNone/>
          </a:pPr>
          <a:r>
            <a:rPr lang="fa-IR" sz="2000" kern="1200" dirty="0"/>
            <a:t>خوشه می تواند در مرحله جنینی، در حال ظهور یا بالغ باشد و همچنین می تواند در حال رشد، راکد یا رو به زوال باشد.</a:t>
          </a:r>
        </a:p>
      </dsp:txBody>
      <dsp:txXfrm>
        <a:off x="2229592" y="2538882"/>
        <a:ext cx="6469401" cy="946130"/>
      </dsp:txXfrm>
    </dsp:sp>
    <dsp:sp modelId="{13B1CCC1-E55E-4325-B603-9B573355E557}">
      <dsp:nvSpPr>
        <dsp:cNvPr id="0" name=""/>
        <dsp:cNvSpPr/>
      </dsp:nvSpPr>
      <dsp:spPr>
        <a:xfrm>
          <a:off x="2312615" y="3676742"/>
          <a:ext cx="6386378" cy="580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r" defTabSz="1155700">
            <a:lnSpc>
              <a:spcPct val="90000"/>
            </a:lnSpc>
            <a:spcBef>
              <a:spcPct val="0"/>
            </a:spcBef>
            <a:spcAft>
              <a:spcPct val="35000"/>
            </a:spcAft>
            <a:buNone/>
          </a:pPr>
          <a:r>
            <a:rPr lang="fa-IR" sz="2600" kern="1200" dirty="0"/>
            <a:t>ماهیت فعالیت های نوآورانه</a:t>
          </a:r>
          <a:endParaRPr lang="en-US" sz="2600" kern="1200" dirty="0"/>
        </a:p>
      </dsp:txBody>
      <dsp:txXfrm>
        <a:off x="2312615" y="3676742"/>
        <a:ext cx="6386378" cy="580579"/>
      </dsp:txXfrm>
    </dsp:sp>
    <dsp:sp modelId="{D255C246-6CE7-4370-B771-132B70CD8DF9}">
      <dsp:nvSpPr>
        <dsp:cNvPr id="0" name=""/>
        <dsp:cNvSpPr/>
      </dsp:nvSpPr>
      <dsp:spPr>
        <a:xfrm rot="10800000">
          <a:off x="1816606" y="4257322"/>
          <a:ext cx="1494412" cy="1182662"/>
        </a:xfrm>
        <a:prstGeom prst="chevron">
          <a:avLst>
            <a:gd name="adj" fmla="val 70610"/>
          </a:avLst>
        </a:prstGeom>
        <a:solidFill>
          <a:schemeClr val="accent6">
            <a:shade val="50000"/>
            <a:hueOff val="245616"/>
            <a:satOff val="-10737"/>
            <a:lumOff val="29307"/>
            <a:alphaOff val="0"/>
          </a:schemeClr>
        </a:solidFill>
        <a:ln w="12700" cap="flat" cmpd="sng" algn="ctr">
          <a:solidFill>
            <a:schemeClr val="accent6">
              <a:shade val="50000"/>
              <a:hueOff val="245616"/>
              <a:satOff val="-10737"/>
              <a:lumOff val="293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9DE9E8-6D3C-4542-B008-2F4520FA8A44}">
      <dsp:nvSpPr>
        <dsp:cNvPr id="0" name=""/>
        <dsp:cNvSpPr/>
      </dsp:nvSpPr>
      <dsp:spPr>
        <a:xfrm rot="10800000">
          <a:off x="2714247" y="4257322"/>
          <a:ext cx="1494412" cy="1182662"/>
        </a:xfrm>
        <a:prstGeom prst="chevron">
          <a:avLst>
            <a:gd name="adj" fmla="val 70610"/>
          </a:avLst>
        </a:prstGeom>
        <a:solidFill>
          <a:schemeClr val="accent6">
            <a:shade val="50000"/>
            <a:hueOff val="210528"/>
            <a:satOff val="-9203"/>
            <a:lumOff val="25121"/>
            <a:alphaOff val="0"/>
          </a:schemeClr>
        </a:solidFill>
        <a:ln w="12700" cap="flat" cmpd="sng" algn="ctr">
          <a:solidFill>
            <a:schemeClr val="accent6">
              <a:shade val="50000"/>
              <a:hueOff val="210528"/>
              <a:satOff val="-9203"/>
              <a:lumOff val="251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BA6FAD-BD09-4ADA-A299-2AB3758DFB5A}">
      <dsp:nvSpPr>
        <dsp:cNvPr id="0" name=""/>
        <dsp:cNvSpPr/>
      </dsp:nvSpPr>
      <dsp:spPr>
        <a:xfrm rot="10800000">
          <a:off x="3612597" y="4257322"/>
          <a:ext cx="1494412" cy="1182662"/>
        </a:xfrm>
        <a:prstGeom prst="chevron">
          <a:avLst>
            <a:gd name="adj" fmla="val 70610"/>
          </a:avLst>
        </a:prstGeom>
        <a:solidFill>
          <a:schemeClr val="accent6">
            <a:shade val="50000"/>
            <a:hueOff val="175440"/>
            <a:satOff val="-7669"/>
            <a:lumOff val="20934"/>
            <a:alphaOff val="0"/>
          </a:schemeClr>
        </a:solidFill>
        <a:ln w="12700" cap="flat" cmpd="sng" algn="ctr">
          <a:solidFill>
            <a:schemeClr val="accent6">
              <a:shade val="50000"/>
              <a:hueOff val="175440"/>
              <a:satOff val="-7669"/>
              <a:lumOff val="209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04E336-2B0D-4717-893B-86A4A727E6DC}">
      <dsp:nvSpPr>
        <dsp:cNvPr id="0" name=""/>
        <dsp:cNvSpPr/>
      </dsp:nvSpPr>
      <dsp:spPr>
        <a:xfrm rot="10800000">
          <a:off x="4510238" y="4257322"/>
          <a:ext cx="1494412" cy="1182662"/>
        </a:xfrm>
        <a:prstGeom prst="chevron">
          <a:avLst>
            <a:gd name="adj" fmla="val 70610"/>
          </a:avLst>
        </a:prstGeom>
        <a:solidFill>
          <a:schemeClr val="accent6">
            <a:shade val="50000"/>
            <a:hueOff val="140352"/>
            <a:satOff val="-6135"/>
            <a:lumOff val="16747"/>
            <a:alphaOff val="0"/>
          </a:schemeClr>
        </a:solidFill>
        <a:ln w="12700" cap="flat" cmpd="sng" algn="ctr">
          <a:solidFill>
            <a:schemeClr val="accent6">
              <a:shade val="50000"/>
              <a:hueOff val="140352"/>
              <a:satOff val="-6135"/>
              <a:lumOff val="167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7F0B99-C7FF-4157-9F46-3E39687B0273}">
      <dsp:nvSpPr>
        <dsp:cNvPr id="0" name=""/>
        <dsp:cNvSpPr/>
      </dsp:nvSpPr>
      <dsp:spPr>
        <a:xfrm rot="10800000">
          <a:off x="5408589" y="4257322"/>
          <a:ext cx="1494412" cy="1182662"/>
        </a:xfrm>
        <a:prstGeom prst="chevron">
          <a:avLst>
            <a:gd name="adj" fmla="val 70610"/>
          </a:avLst>
        </a:prstGeom>
        <a:solidFill>
          <a:schemeClr val="accent6">
            <a:shade val="50000"/>
            <a:hueOff val="105264"/>
            <a:satOff val="-4601"/>
            <a:lumOff val="12560"/>
            <a:alphaOff val="0"/>
          </a:schemeClr>
        </a:solidFill>
        <a:ln w="12700" cap="flat" cmpd="sng" algn="ctr">
          <a:solidFill>
            <a:schemeClr val="accent6">
              <a:shade val="50000"/>
              <a:hueOff val="105264"/>
              <a:satOff val="-4601"/>
              <a:lumOff val="125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F2D824-F5F8-4E36-8AF1-714D9C036B09}">
      <dsp:nvSpPr>
        <dsp:cNvPr id="0" name=""/>
        <dsp:cNvSpPr/>
      </dsp:nvSpPr>
      <dsp:spPr>
        <a:xfrm rot="10800000">
          <a:off x="6306230" y="4257322"/>
          <a:ext cx="1494412" cy="1182662"/>
        </a:xfrm>
        <a:prstGeom prst="chevron">
          <a:avLst>
            <a:gd name="adj" fmla="val 70610"/>
          </a:avLst>
        </a:prstGeom>
        <a:solidFill>
          <a:schemeClr val="accent6">
            <a:shade val="50000"/>
            <a:hueOff val="70176"/>
            <a:satOff val="-3068"/>
            <a:lumOff val="8374"/>
            <a:alphaOff val="0"/>
          </a:schemeClr>
        </a:solidFill>
        <a:ln w="12700" cap="flat" cmpd="sng" algn="ctr">
          <a:solidFill>
            <a:schemeClr val="accent6">
              <a:shade val="50000"/>
              <a:hueOff val="70176"/>
              <a:satOff val="-3068"/>
              <a:lumOff val="837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F479E3-17FF-4B02-BDFA-C5D67EBE4BB0}">
      <dsp:nvSpPr>
        <dsp:cNvPr id="0" name=""/>
        <dsp:cNvSpPr/>
      </dsp:nvSpPr>
      <dsp:spPr>
        <a:xfrm rot="10800000">
          <a:off x="7204581" y="4257322"/>
          <a:ext cx="1494412" cy="1182662"/>
        </a:xfrm>
        <a:prstGeom prst="chevron">
          <a:avLst>
            <a:gd name="adj" fmla="val 70610"/>
          </a:avLst>
        </a:prstGeom>
        <a:solidFill>
          <a:schemeClr val="accent6">
            <a:shade val="50000"/>
            <a:hueOff val="35088"/>
            <a:satOff val="-1534"/>
            <a:lumOff val="4187"/>
            <a:alphaOff val="0"/>
          </a:schemeClr>
        </a:solidFill>
        <a:ln w="12700" cap="flat" cmpd="sng" algn="ctr">
          <a:solidFill>
            <a:schemeClr val="accent6">
              <a:shade val="50000"/>
              <a:hueOff val="35088"/>
              <a:satOff val="-1534"/>
              <a:lumOff val="41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802ACF-3B7A-4AA2-8486-CB93B7D6A62F}">
      <dsp:nvSpPr>
        <dsp:cNvPr id="0" name=""/>
        <dsp:cNvSpPr/>
      </dsp:nvSpPr>
      <dsp:spPr>
        <a:xfrm>
          <a:off x="2229592" y="4375588"/>
          <a:ext cx="6469401" cy="946130"/>
        </a:xfrm>
        <a:prstGeom prst="rect">
          <a:avLst/>
        </a:prstGeom>
        <a:solidFill>
          <a:schemeClr val="lt1">
            <a:hueOff val="0"/>
            <a:satOff val="0"/>
            <a:lumOff val="0"/>
            <a:alphaOff val="0"/>
          </a:schemeClr>
        </a:solidFill>
        <a:ln w="12700" cap="flat" cmpd="sng" algn="ctr">
          <a:solidFill>
            <a:schemeClr val="accent6">
              <a:shade val="50000"/>
              <a:hueOff val="245616"/>
              <a:satOff val="-10737"/>
              <a:lumOff val="29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just" defTabSz="889000" rtl="1">
            <a:lnSpc>
              <a:spcPct val="90000"/>
            </a:lnSpc>
            <a:spcBef>
              <a:spcPct val="0"/>
            </a:spcBef>
            <a:spcAft>
              <a:spcPct val="35000"/>
            </a:spcAft>
            <a:buNone/>
          </a:pPr>
          <a:r>
            <a:rPr lang="fa-IR" sz="2000" kern="1200" dirty="0"/>
            <a:t>خوشه ها می توانند مولدهای فناوری، تطبیق دهنده­های فناوری یا کاربران فناوری باشند.</a:t>
          </a:r>
          <a:endParaRPr lang="en-US" sz="2000" kern="1200" dirty="0"/>
        </a:p>
      </dsp:txBody>
      <dsp:txXfrm>
        <a:off x="2229592" y="4375588"/>
        <a:ext cx="6469401" cy="9461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3AAE7-230D-48BC-9ADD-9B40CC28540E}">
      <dsp:nvSpPr>
        <dsp:cNvPr id="0" name=""/>
        <dsp:cNvSpPr/>
      </dsp:nvSpPr>
      <dsp:spPr>
        <a:xfrm>
          <a:off x="970019" y="2121"/>
          <a:ext cx="9297679" cy="845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b" anchorCtr="0">
          <a:noAutofit/>
        </a:bodyPr>
        <a:lstStyle/>
        <a:p>
          <a:pPr marL="0" lvl="0" indent="0" algn="r" defTabSz="1600200">
            <a:lnSpc>
              <a:spcPct val="90000"/>
            </a:lnSpc>
            <a:spcBef>
              <a:spcPct val="0"/>
            </a:spcBef>
            <a:spcAft>
              <a:spcPct val="35000"/>
            </a:spcAft>
            <a:buNone/>
          </a:pPr>
          <a:r>
            <a:rPr lang="fa-IR" sz="3600" b="1" kern="1200" dirty="0"/>
            <a:t>ظرفیت نوآورانه</a:t>
          </a:r>
          <a:endParaRPr lang="en-US" sz="3600" b="1" kern="1200" dirty="0"/>
        </a:p>
      </dsp:txBody>
      <dsp:txXfrm>
        <a:off x="970019" y="2121"/>
        <a:ext cx="9297679" cy="845243"/>
      </dsp:txXfrm>
    </dsp:sp>
    <dsp:sp modelId="{CB40C806-160E-4639-A0B5-7534C05EC730}">
      <dsp:nvSpPr>
        <dsp:cNvPr id="0" name=""/>
        <dsp:cNvSpPr/>
      </dsp:nvSpPr>
      <dsp:spPr>
        <a:xfrm rot="10800000">
          <a:off x="247900" y="847364"/>
          <a:ext cx="2175657" cy="1721792"/>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B06E20-5830-4EE9-A8CC-F8A39624DEB0}">
      <dsp:nvSpPr>
        <dsp:cNvPr id="0" name=""/>
        <dsp:cNvSpPr/>
      </dsp:nvSpPr>
      <dsp:spPr>
        <a:xfrm rot="10800000">
          <a:off x="1554740" y="847364"/>
          <a:ext cx="2175657" cy="1721792"/>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D09F78-9356-4309-95B9-E8B39628F958}">
      <dsp:nvSpPr>
        <dsp:cNvPr id="0" name=""/>
        <dsp:cNvSpPr/>
      </dsp:nvSpPr>
      <dsp:spPr>
        <a:xfrm rot="10800000">
          <a:off x="2862614" y="847364"/>
          <a:ext cx="2175657" cy="1721792"/>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269003-00F8-4669-85F4-A7C049E4876E}">
      <dsp:nvSpPr>
        <dsp:cNvPr id="0" name=""/>
        <dsp:cNvSpPr/>
      </dsp:nvSpPr>
      <dsp:spPr>
        <a:xfrm rot="10800000">
          <a:off x="4169454" y="847364"/>
          <a:ext cx="2175657" cy="1721792"/>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13F5D1-795E-4A78-809F-7B33FB35C55D}">
      <dsp:nvSpPr>
        <dsp:cNvPr id="0" name=""/>
        <dsp:cNvSpPr/>
      </dsp:nvSpPr>
      <dsp:spPr>
        <a:xfrm rot="10800000">
          <a:off x="5477328" y="847364"/>
          <a:ext cx="2175657" cy="1721792"/>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46A85A-0AD2-4FE7-87B2-D7B0784194F4}">
      <dsp:nvSpPr>
        <dsp:cNvPr id="0" name=""/>
        <dsp:cNvSpPr/>
      </dsp:nvSpPr>
      <dsp:spPr>
        <a:xfrm rot="10800000">
          <a:off x="6784169" y="847364"/>
          <a:ext cx="2175657" cy="1721792"/>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007CBA-53EB-4697-AC45-91EEEF135D28}">
      <dsp:nvSpPr>
        <dsp:cNvPr id="0" name=""/>
        <dsp:cNvSpPr/>
      </dsp:nvSpPr>
      <dsp:spPr>
        <a:xfrm rot="10800000">
          <a:off x="8092042" y="847364"/>
          <a:ext cx="2175657" cy="1721792"/>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789258-AB84-42B0-9C98-5E79D0B9FCD0}">
      <dsp:nvSpPr>
        <dsp:cNvPr id="0" name=""/>
        <dsp:cNvSpPr/>
      </dsp:nvSpPr>
      <dsp:spPr>
        <a:xfrm>
          <a:off x="849150" y="1019544"/>
          <a:ext cx="9418549" cy="1377434"/>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just" defTabSz="1333500" rtl="1">
            <a:lnSpc>
              <a:spcPct val="90000"/>
            </a:lnSpc>
            <a:spcBef>
              <a:spcPct val="0"/>
            </a:spcBef>
            <a:spcAft>
              <a:spcPct val="35000"/>
            </a:spcAft>
            <a:buNone/>
          </a:pPr>
          <a:r>
            <a:rPr lang="fa-IR" sz="3000" kern="1200" dirty="0"/>
            <a:t>توانایی خوشه برای ایجاد نوآوری های کلیدی مرتبط با مزیت رقابتی در صنایع مورد نظر </a:t>
          </a:r>
          <a:endParaRPr lang="en-US" sz="3000" kern="1200" dirty="0"/>
        </a:p>
      </dsp:txBody>
      <dsp:txXfrm>
        <a:off x="849150" y="1019544"/>
        <a:ext cx="9418549" cy="1377434"/>
      </dsp:txXfrm>
    </dsp:sp>
    <dsp:sp modelId="{B9E7B8CD-D16B-4907-8694-9A353ACF1FF5}">
      <dsp:nvSpPr>
        <dsp:cNvPr id="0" name=""/>
        <dsp:cNvSpPr/>
      </dsp:nvSpPr>
      <dsp:spPr>
        <a:xfrm>
          <a:off x="970019" y="2672140"/>
          <a:ext cx="9297679" cy="845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b" anchorCtr="0">
          <a:noAutofit/>
        </a:bodyPr>
        <a:lstStyle/>
        <a:p>
          <a:pPr marL="0" lvl="0" indent="0" algn="r" defTabSz="1600200">
            <a:lnSpc>
              <a:spcPct val="90000"/>
            </a:lnSpc>
            <a:spcBef>
              <a:spcPct val="0"/>
            </a:spcBef>
            <a:spcAft>
              <a:spcPct val="35000"/>
            </a:spcAft>
            <a:buNone/>
          </a:pPr>
          <a:r>
            <a:rPr lang="fa-IR" sz="3600" b="1" kern="1200" dirty="0"/>
            <a:t>ساختار مالکیت</a:t>
          </a:r>
          <a:endParaRPr lang="en-US" sz="3600" b="1" kern="1200" dirty="0"/>
        </a:p>
      </dsp:txBody>
      <dsp:txXfrm>
        <a:off x="970019" y="2672140"/>
        <a:ext cx="9297679" cy="845243"/>
      </dsp:txXfrm>
    </dsp:sp>
    <dsp:sp modelId="{A6E44E47-36F6-4205-83E9-6C67BAB7E8F6}">
      <dsp:nvSpPr>
        <dsp:cNvPr id="0" name=""/>
        <dsp:cNvSpPr/>
      </dsp:nvSpPr>
      <dsp:spPr>
        <a:xfrm rot="10800000">
          <a:off x="247900" y="3517384"/>
          <a:ext cx="2175657" cy="1721792"/>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1EC9ED-E441-4A8D-B72E-A4A028DDE084}">
      <dsp:nvSpPr>
        <dsp:cNvPr id="0" name=""/>
        <dsp:cNvSpPr/>
      </dsp:nvSpPr>
      <dsp:spPr>
        <a:xfrm rot="10800000">
          <a:off x="1554740" y="3517384"/>
          <a:ext cx="2175657" cy="1721792"/>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0AE1AD-9B91-41BD-A970-DD91A25B29D6}">
      <dsp:nvSpPr>
        <dsp:cNvPr id="0" name=""/>
        <dsp:cNvSpPr/>
      </dsp:nvSpPr>
      <dsp:spPr>
        <a:xfrm rot="10800000">
          <a:off x="2862614" y="3517384"/>
          <a:ext cx="2175657" cy="1721792"/>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3668E6-675F-4F0D-A3ED-8746224C6284}">
      <dsp:nvSpPr>
        <dsp:cNvPr id="0" name=""/>
        <dsp:cNvSpPr/>
      </dsp:nvSpPr>
      <dsp:spPr>
        <a:xfrm rot="10800000">
          <a:off x="4169454" y="3517384"/>
          <a:ext cx="2175657" cy="1721792"/>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2A286B-B439-40B2-8F18-A4A7A7F2CA62}">
      <dsp:nvSpPr>
        <dsp:cNvPr id="0" name=""/>
        <dsp:cNvSpPr/>
      </dsp:nvSpPr>
      <dsp:spPr>
        <a:xfrm rot="10800000">
          <a:off x="5477328" y="3517384"/>
          <a:ext cx="2175657" cy="1721792"/>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D61F45-DD94-42F9-818C-05DFFBB9CE7E}">
      <dsp:nvSpPr>
        <dsp:cNvPr id="0" name=""/>
        <dsp:cNvSpPr/>
      </dsp:nvSpPr>
      <dsp:spPr>
        <a:xfrm rot="10800000">
          <a:off x="6784169" y="3517384"/>
          <a:ext cx="2175657" cy="1721792"/>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10D904-DE49-44B3-8161-EB3D0E9DF9AC}">
      <dsp:nvSpPr>
        <dsp:cNvPr id="0" name=""/>
        <dsp:cNvSpPr/>
      </dsp:nvSpPr>
      <dsp:spPr>
        <a:xfrm rot="10800000">
          <a:off x="8092042" y="3517384"/>
          <a:ext cx="2175657" cy="1721792"/>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D911D3-56F1-4496-9F32-14232241D1EC}">
      <dsp:nvSpPr>
        <dsp:cNvPr id="0" name=""/>
        <dsp:cNvSpPr/>
      </dsp:nvSpPr>
      <dsp:spPr>
        <a:xfrm>
          <a:off x="849150" y="3689563"/>
          <a:ext cx="9418549" cy="1377434"/>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just" defTabSz="1333500" rtl="1">
            <a:lnSpc>
              <a:spcPct val="90000"/>
            </a:lnSpc>
            <a:spcBef>
              <a:spcPct val="0"/>
            </a:spcBef>
            <a:spcAft>
              <a:spcPct val="35000"/>
            </a:spcAft>
            <a:buNone/>
          </a:pPr>
          <a:r>
            <a:rPr lang="fa-IR" sz="3000" kern="1200" dirty="0"/>
            <a:t>تعیین اینکه ساختار خوشه  از جه نوع شرکت هایی تشکیل شده است؛عمدتاً از شرکت های محلی  تشکیل شده، از شرکت های خارجی یا ترکیبی از این دو تشکیل شده است.</a:t>
          </a:r>
          <a:endParaRPr lang="en-US" sz="3000" kern="1200" dirty="0"/>
        </a:p>
      </dsp:txBody>
      <dsp:txXfrm>
        <a:off x="849150" y="3689563"/>
        <a:ext cx="9418549" cy="13774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FC788-7770-4730-94B1-18133508A8CE}">
      <dsp:nvSpPr>
        <dsp:cNvPr id="0" name=""/>
        <dsp:cNvSpPr/>
      </dsp:nvSpPr>
      <dsp:spPr>
        <a:xfrm>
          <a:off x="8050530" y="4267800"/>
          <a:ext cx="91440" cy="498633"/>
        </a:xfrm>
        <a:custGeom>
          <a:avLst/>
          <a:gdLst/>
          <a:ahLst/>
          <a:cxnLst/>
          <a:rect l="0" t="0" r="0" b="0"/>
          <a:pathLst>
            <a:path>
              <a:moveTo>
                <a:pt x="45720" y="0"/>
              </a:moveTo>
              <a:lnTo>
                <a:pt x="45720" y="498633"/>
              </a:lnTo>
            </a:path>
          </a:pathLst>
        </a:custGeom>
        <a:noFill/>
        <a:ln w="12700" cap="flat" cmpd="sng" algn="ctr">
          <a:solidFill>
            <a:schemeClr val="accent6">
              <a:tint val="7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46E7FD6-56A7-49FE-A145-CAF3255571D0}">
      <dsp:nvSpPr>
        <dsp:cNvPr id="0" name=""/>
        <dsp:cNvSpPr/>
      </dsp:nvSpPr>
      <dsp:spPr>
        <a:xfrm>
          <a:off x="8036111" y="2687666"/>
          <a:ext cx="91440" cy="491426"/>
        </a:xfrm>
        <a:custGeom>
          <a:avLst/>
          <a:gdLst/>
          <a:ahLst/>
          <a:cxnLst/>
          <a:rect l="0" t="0" r="0" b="0"/>
          <a:pathLst>
            <a:path>
              <a:moveTo>
                <a:pt x="45720" y="0"/>
              </a:moveTo>
              <a:lnTo>
                <a:pt x="45720" y="332597"/>
              </a:lnTo>
              <a:lnTo>
                <a:pt x="60138" y="332597"/>
              </a:lnTo>
              <a:lnTo>
                <a:pt x="60138" y="491426"/>
              </a:lnTo>
            </a:path>
          </a:pathLst>
        </a:custGeom>
        <a:noFill/>
        <a:ln w="12700" cap="flat" cmpd="sng" algn="ctr">
          <a:solidFill>
            <a:schemeClr val="accent6">
              <a:tint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A02A877-7705-4A05-BDB9-DD8363B40DB3}">
      <dsp:nvSpPr>
        <dsp:cNvPr id="0" name=""/>
        <dsp:cNvSpPr/>
      </dsp:nvSpPr>
      <dsp:spPr>
        <a:xfrm>
          <a:off x="6524624" y="1045498"/>
          <a:ext cx="1557206" cy="553461"/>
        </a:xfrm>
        <a:custGeom>
          <a:avLst/>
          <a:gdLst/>
          <a:ahLst/>
          <a:cxnLst/>
          <a:rect l="0" t="0" r="0" b="0"/>
          <a:pathLst>
            <a:path>
              <a:moveTo>
                <a:pt x="0" y="0"/>
              </a:moveTo>
              <a:lnTo>
                <a:pt x="0" y="394631"/>
              </a:lnTo>
              <a:lnTo>
                <a:pt x="1557206" y="394631"/>
              </a:lnTo>
              <a:lnTo>
                <a:pt x="1557206" y="553461"/>
              </a:lnTo>
            </a:path>
          </a:pathLst>
        </a:custGeom>
        <a:noFill/>
        <a:ln w="12700" cap="flat" cmpd="sng" algn="ctr">
          <a:solidFill>
            <a:schemeClr val="accent6">
              <a:tint val="99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CF8D277-539F-4FF8-89E2-C756914628A5}">
      <dsp:nvSpPr>
        <dsp:cNvPr id="0" name=""/>
        <dsp:cNvSpPr/>
      </dsp:nvSpPr>
      <dsp:spPr>
        <a:xfrm>
          <a:off x="5955030" y="4267800"/>
          <a:ext cx="91440" cy="498633"/>
        </a:xfrm>
        <a:custGeom>
          <a:avLst/>
          <a:gdLst/>
          <a:ahLst/>
          <a:cxnLst/>
          <a:rect l="0" t="0" r="0" b="0"/>
          <a:pathLst>
            <a:path>
              <a:moveTo>
                <a:pt x="45720" y="0"/>
              </a:moveTo>
              <a:lnTo>
                <a:pt x="45720" y="498633"/>
              </a:lnTo>
            </a:path>
          </a:pathLst>
        </a:custGeom>
        <a:noFill/>
        <a:ln w="12700" cap="flat" cmpd="sng" algn="ctr">
          <a:solidFill>
            <a:schemeClr val="accent6">
              <a:tint val="7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2C2C60-F992-4870-8A3C-D59080ADE8EB}">
      <dsp:nvSpPr>
        <dsp:cNvPr id="0" name=""/>
        <dsp:cNvSpPr/>
      </dsp:nvSpPr>
      <dsp:spPr>
        <a:xfrm>
          <a:off x="4953000" y="2680459"/>
          <a:ext cx="1047749" cy="498633"/>
        </a:xfrm>
        <a:custGeom>
          <a:avLst/>
          <a:gdLst/>
          <a:ahLst/>
          <a:cxnLst/>
          <a:rect l="0" t="0" r="0" b="0"/>
          <a:pathLst>
            <a:path>
              <a:moveTo>
                <a:pt x="0" y="0"/>
              </a:moveTo>
              <a:lnTo>
                <a:pt x="0" y="339804"/>
              </a:lnTo>
              <a:lnTo>
                <a:pt x="1047749" y="339804"/>
              </a:lnTo>
              <a:lnTo>
                <a:pt x="1047749" y="498633"/>
              </a:lnTo>
            </a:path>
          </a:pathLst>
        </a:custGeom>
        <a:noFill/>
        <a:ln w="12700" cap="flat" cmpd="sng" algn="ctr">
          <a:solidFill>
            <a:schemeClr val="accent6">
              <a:tint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117A944-C6ED-4A71-9120-2DA0C445B9A8}">
      <dsp:nvSpPr>
        <dsp:cNvPr id="0" name=""/>
        <dsp:cNvSpPr/>
      </dsp:nvSpPr>
      <dsp:spPr>
        <a:xfrm>
          <a:off x="3859530" y="4267800"/>
          <a:ext cx="91440" cy="498633"/>
        </a:xfrm>
        <a:custGeom>
          <a:avLst/>
          <a:gdLst/>
          <a:ahLst/>
          <a:cxnLst/>
          <a:rect l="0" t="0" r="0" b="0"/>
          <a:pathLst>
            <a:path>
              <a:moveTo>
                <a:pt x="45720" y="0"/>
              </a:moveTo>
              <a:lnTo>
                <a:pt x="45720" y="498633"/>
              </a:lnTo>
            </a:path>
          </a:pathLst>
        </a:custGeom>
        <a:noFill/>
        <a:ln w="12700" cap="flat" cmpd="sng" algn="ctr">
          <a:solidFill>
            <a:schemeClr val="accent6">
              <a:tint val="7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4B6BD7-6B05-4315-A25F-5B4F09B125AC}">
      <dsp:nvSpPr>
        <dsp:cNvPr id="0" name=""/>
        <dsp:cNvSpPr/>
      </dsp:nvSpPr>
      <dsp:spPr>
        <a:xfrm>
          <a:off x="3905250" y="2680459"/>
          <a:ext cx="1047749" cy="498633"/>
        </a:xfrm>
        <a:custGeom>
          <a:avLst/>
          <a:gdLst/>
          <a:ahLst/>
          <a:cxnLst/>
          <a:rect l="0" t="0" r="0" b="0"/>
          <a:pathLst>
            <a:path>
              <a:moveTo>
                <a:pt x="1047749" y="0"/>
              </a:moveTo>
              <a:lnTo>
                <a:pt x="1047749" y="339804"/>
              </a:lnTo>
              <a:lnTo>
                <a:pt x="0" y="339804"/>
              </a:lnTo>
              <a:lnTo>
                <a:pt x="0" y="498633"/>
              </a:lnTo>
            </a:path>
          </a:pathLst>
        </a:custGeom>
        <a:noFill/>
        <a:ln w="12700" cap="flat" cmpd="sng" algn="ctr">
          <a:solidFill>
            <a:schemeClr val="accent6">
              <a:tint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0696EC-6B12-4813-90D1-0375B6D3ACD0}">
      <dsp:nvSpPr>
        <dsp:cNvPr id="0" name=""/>
        <dsp:cNvSpPr/>
      </dsp:nvSpPr>
      <dsp:spPr>
        <a:xfrm>
          <a:off x="4953000" y="1045498"/>
          <a:ext cx="1571624" cy="546253"/>
        </a:xfrm>
        <a:custGeom>
          <a:avLst/>
          <a:gdLst/>
          <a:ahLst/>
          <a:cxnLst/>
          <a:rect l="0" t="0" r="0" b="0"/>
          <a:pathLst>
            <a:path>
              <a:moveTo>
                <a:pt x="1571624" y="0"/>
              </a:moveTo>
              <a:lnTo>
                <a:pt x="1571624" y="387424"/>
              </a:lnTo>
              <a:lnTo>
                <a:pt x="0" y="387424"/>
              </a:lnTo>
              <a:lnTo>
                <a:pt x="0" y="546253"/>
              </a:lnTo>
            </a:path>
          </a:pathLst>
        </a:custGeom>
        <a:noFill/>
        <a:ln w="12700" cap="flat" cmpd="sng" algn="ctr">
          <a:solidFill>
            <a:schemeClr val="accent6">
              <a:tint val="99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3CEEA2A-B00C-47CB-BBC7-A8AC0935C2F7}">
      <dsp:nvSpPr>
        <dsp:cNvPr id="0" name=""/>
        <dsp:cNvSpPr/>
      </dsp:nvSpPr>
      <dsp:spPr>
        <a:xfrm>
          <a:off x="5667374" y="-43209"/>
          <a:ext cx="1714499" cy="1088707"/>
        </a:xfrm>
        <a:prstGeom prst="roundRect">
          <a:avLst>
            <a:gd name="adj" fmla="val 10000"/>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B9D349D-430C-4D71-A13A-FB19FD0F8515}">
      <dsp:nvSpPr>
        <dsp:cNvPr id="0" name=""/>
        <dsp:cNvSpPr/>
      </dsp:nvSpPr>
      <dsp:spPr>
        <a:xfrm>
          <a:off x="5857875" y="137765"/>
          <a:ext cx="1714499" cy="1088707"/>
        </a:xfrm>
        <a:prstGeom prst="roundRect">
          <a:avLst>
            <a:gd name="adj" fmla="val 10000"/>
          </a:avLst>
        </a:prstGeom>
        <a:solidFill>
          <a:schemeClr val="lt1">
            <a:alpha val="90000"/>
            <a:hueOff val="0"/>
            <a:satOff val="0"/>
            <a:lumOff val="0"/>
            <a:alphaOff val="0"/>
          </a:schemeClr>
        </a:solidFill>
        <a:ln w="6350" cap="flat" cmpd="sng" algn="ctr">
          <a:solidFill>
            <a:schemeClr val="accent6">
              <a:shade val="8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a-IR" sz="1600" b="1" kern="1200">
              <a:cs typeface="B Nazanin" panose="00000400000000000000" pitchFamily="2" charset="-78"/>
            </a:rPr>
            <a:t>خوشه صنعتی</a:t>
          </a:r>
          <a:endParaRPr lang="en-US" sz="1600" b="1" kern="1200">
            <a:cs typeface="B Nazanin" panose="00000400000000000000" pitchFamily="2" charset="-78"/>
          </a:endParaRPr>
        </a:p>
      </dsp:txBody>
      <dsp:txXfrm>
        <a:off x="5889762" y="169652"/>
        <a:ext cx="1650725" cy="1024933"/>
      </dsp:txXfrm>
    </dsp:sp>
    <dsp:sp modelId="{53E954A9-6610-4F6A-8BF3-176D4A0694D8}">
      <dsp:nvSpPr>
        <dsp:cNvPr id="0" name=""/>
        <dsp:cNvSpPr/>
      </dsp:nvSpPr>
      <dsp:spPr>
        <a:xfrm>
          <a:off x="4095750" y="1591752"/>
          <a:ext cx="1714499" cy="1088707"/>
        </a:xfrm>
        <a:prstGeom prst="roundRect">
          <a:avLst>
            <a:gd name="adj" fmla="val 10000"/>
          </a:avLst>
        </a:prstGeom>
        <a:gradFill rotWithShape="0">
          <a:gsLst>
            <a:gs pos="0">
              <a:schemeClr val="accent6">
                <a:tint val="99000"/>
                <a:hueOff val="0"/>
                <a:satOff val="0"/>
                <a:lumOff val="0"/>
                <a:alphaOff val="0"/>
                <a:satMod val="103000"/>
                <a:lumMod val="102000"/>
                <a:tint val="94000"/>
              </a:schemeClr>
            </a:gs>
            <a:gs pos="50000">
              <a:schemeClr val="accent6">
                <a:tint val="99000"/>
                <a:hueOff val="0"/>
                <a:satOff val="0"/>
                <a:lumOff val="0"/>
                <a:alphaOff val="0"/>
                <a:satMod val="110000"/>
                <a:lumMod val="100000"/>
                <a:shade val="100000"/>
              </a:schemeClr>
            </a:gs>
            <a:gs pos="100000">
              <a:schemeClr val="accent6">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8F13A51-927F-42E1-9DB0-E10AAFDD4D2E}">
      <dsp:nvSpPr>
        <dsp:cNvPr id="0" name=""/>
        <dsp:cNvSpPr/>
      </dsp:nvSpPr>
      <dsp:spPr>
        <a:xfrm>
          <a:off x="4286250" y="1772727"/>
          <a:ext cx="1714499" cy="1088707"/>
        </a:xfrm>
        <a:prstGeom prst="roundRect">
          <a:avLst>
            <a:gd name="adj" fmla="val 10000"/>
          </a:avLst>
        </a:prstGeom>
        <a:solidFill>
          <a:schemeClr val="lt1">
            <a:alpha val="90000"/>
            <a:hueOff val="0"/>
            <a:satOff val="0"/>
            <a:lumOff val="0"/>
            <a:alphaOff val="0"/>
          </a:schemeClr>
        </a:solidFill>
        <a:ln w="6350" cap="flat" cmpd="sng" algn="ctr">
          <a:solidFill>
            <a:schemeClr val="accent6">
              <a:tint val="99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a-IR" sz="1400" b="1" kern="1200">
              <a:cs typeface="B Nazanin" panose="00000400000000000000" pitchFamily="2" charset="-78"/>
            </a:rPr>
            <a:t>سازمان های غیر تجاری</a:t>
          </a:r>
          <a:endParaRPr lang="en-US" sz="1400" b="1" kern="1200">
            <a:cs typeface="B Nazanin" panose="00000400000000000000" pitchFamily="2" charset="-78"/>
          </a:endParaRPr>
        </a:p>
      </dsp:txBody>
      <dsp:txXfrm>
        <a:off x="4318137" y="1804614"/>
        <a:ext cx="1650725" cy="1024933"/>
      </dsp:txXfrm>
    </dsp:sp>
    <dsp:sp modelId="{03EC797A-5004-43E9-BB34-86D7E409A355}">
      <dsp:nvSpPr>
        <dsp:cNvPr id="0" name=""/>
        <dsp:cNvSpPr/>
      </dsp:nvSpPr>
      <dsp:spPr>
        <a:xfrm>
          <a:off x="3048000" y="3179093"/>
          <a:ext cx="1714499" cy="1088707"/>
        </a:xfrm>
        <a:prstGeom prst="roundRect">
          <a:avLst>
            <a:gd name="adj" fmla="val 10000"/>
          </a:avLst>
        </a:prstGeom>
        <a:gradFill rotWithShape="0">
          <a:gsLst>
            <a:gs pos="0">
              <a:schemeClr val="accent6">
                <a:tint val="80000"/>
                <a:hueOff val="0"/>
                <a:satOff val="0"/>
                <a:lumOff val="0"/>
                <a:alphaOff val="0"/>
                <a:satMod val="103000"/>
                <a:lumMod val="102000"/>
                <a:tint val="94000"/>
              </a:schemeClr>
            </a:gs>
            <a:gs pos="50000">
              <a:schemeClr val="accent6">
                <a:tint val="80000"/>
                <a:hueOff val="0"/>
                <a:satOff val="0"/>
                <a:lumOff val="0"/>
                <a:alphaOff val="0"/>
                <a:satMod val="110000"/>
                <a:lumMod val="100000"/>
                <a:shade val="100000"/>
              </a:schemeClr>
            </a:gs>
            <a:gs pos="100000">
              <a:schemeClr val="accent6">
                <a:tint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49B87E8-A585-4D25-BE78-53DCB1DACE40}">
      <dsp:nvSpPr>
        <dsp:cNvPr id="0" name=""/>
        <dsp:cNvSpPr/>
      </dsp:nvSpPr>
      <dsp:spPr>
        <a:xfrm>
          <a:off x="3238500" y="3360068"/>
          <a:ext cx="1714499" cy="1088707"/>
        </a:xfrm>
        <a:prstGeom prst="roundRect">
          <a:avLst>
            <a:gd name="adj" fmla="val 10000"/>
          </a:avLst>
        </a:prstGeom>
        <a:solidFill>
          <a:schemeClr val="lt1">
            <a:alpha val="90000"/>
            <a:hueOff val="0"/>
            <a:satOff val="0"/>
            <a:lumOff val="0"/>
            <a:alphaOff val="0"/>
          </a:schemeClr>
        </a:solidFill>
        <a:ln w="6350" cap="flat" cmpd="sng" algn="ctr">
          <a:solidFill>
            <a:schemeClr val="accent6">
              <a:tint val="8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a-IR" sz="1400" kern="1200">
              <a:cs typeface="B Nazanin" panose="00000400000000000000" pitchFamily="2" charset="-78"/>
            </a:rPr>
            <a:t>نهادهای پشتیبان</a:t>
          </a:r>
          <a:endParaRPr lang="en-US" sz="1400" kern="1200">
            <a:cs typeface="B Nazanin" panose="00000400000000000000" pitchFamily="2" charset="-78"/>
          </a:endParaRPr>
        </a:p>
      </dsp:txBody>
      <dsp:txXfrm>
        <a:off x="3270387" y="3391955"/>
        <a:ext cx="1650725" cy="1024933"/>
      </dsp:txXfrm>
    </dsp:sp>
    <dsp:sp modelId="{FB15D894-93D0-42CB-8EB0-F9796614A4D1}">
      <dsp:nvSpPr>
        <dsp:cNvPr id="0" name=""/>
        <dsp:cNvSpPr/>
      </dsp:nvSpPr>
      <dsp:spPr>
        <a:xfrm>
          <a:off x="3048000" y="4766434"/>
          <a:ext cx="1714499" cy="1621096"/>
        </a:xfrm>
        <a:prstGeom prst="roundRect">
          <a:avLst>
            <a:gd name="adj" fmla="val 10000"/>
          </a:avLst>
        </a:prstGeom>
        <a:gradFill rotWithShape="0">
          <a:gsLst>
            <a:gs pos="0">
              <a:schemeClr val="accent6">
                <a:tint val="70000"/>
                <a:hueOff val="0"/>
                <a:satOff val="0"/>
                <a:lumOff val="0"/>
                <a:alphaOff val="0"/>
                <a:satMod val="103000"/>
                <a:lumMod val="102000"/>
                <a:tint val="94000"/>
              </a:schemeClr>
            </a:gs>
            <a:gs pos="50000">
              <a:schemeClr val="accent6">
                <a:tint val="70000"/>
                <a:hueOff val="0"/>
                <a:satOff val="0"/>
                <a:lumOff val="0"/>
                <a:alphaOff val="0"/>
                <a:satMod val="110000"/>
                <a:lumMod val="100000"/>
                <a:shade val="100000"/>
              </a:schemeClr>
            </a:gs>
            <a:gs pos="100000">
              <a:schemeClr val="accent6">
                <a:tint val="7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B1A6765-9381-40A2-9643-EFF38A8932F7}">
      <dsp:nvSpPr>
        <dsp:cNvPr id="0" name=""/>
        <dsp:cNvSpPr/>
      </dsp:nvSpPr>
      <dsp:spPr>
        <a:xfrm>
          <a:off x="3238500" y="4947409"/>
          <a:ext cx="1714499" cy="1621096"/>
        </a:xfrm>
        <a:prstGeom prst="roundRect">
          <a:avLst>
            <a:gd name="adj" fmla="val 10000"/>
          </a:avLst>
        </a:prstGeom>
        <a:solidFill>
          <a:schemeClr val="lt1">
            <a:alpha val="90000"/>
            <a:hueOff val="0"/>
            <a:satOff val="0"/>
            <a:lumOff val="0"/>
            <a:alphaOff val="0"/>
          </a:schemeClr>
        </a:solidFill>
        <a:ln w="6350" cap="flat" cmpd="sng" algn="ctr">
          <a:solidFill>
            <a:schemeClr val="accent6">
              <a:tint val="7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a-IR" sz="1400" kern="1200">
              <a:cs typeface="B Nazanin" panose="00000400000000000000" pitchFamily="2" charset="-78"/>
            </a:rPr>
            <a:t>تحصیلات </a:t>
          </a:r>
          <a:endParaRPr lang="en-US" sz="1400" kern="1200">
            <a:cs typeface="B Nazanin" panose="00000400000000000000" pitchFamily="2" charset="-78"/>
          </a:endParaRPr>
        </a:p>
        <a:p>
          <a:pPr marL="0" lvl="0" indent="0" algn="ctr" defTabSz="622300">
            <a:lnSpc>
              <a:spcPct val="90000"/>
            </a:lnSpc>
            <a:spcBef>
              <a:spcPct val="0"/>
            </a:spcBef>
            <a:spcAft>
              <a:spcPct val="35000"/>
            </a:spcAft>
            <a:buNone/>
          </a:pPr>
          <a:r>
            <a:rPr lang="fa-IR" sz="1400" kern="1200">
              <a:cs typeface="B Nazanin" panose="00000400000000000000" pitchFamily="2" charset="-78"/>
            </a:rPr>
            <a:t>آموزش</a:t>
          </a:r>
          <a:endParaRPr lang="en-US" sz="1400" kern="1200">
            <a:cs typeface="B Nazanin" panose="00000400000000000000" pitchFamily="2" charset="-78"/>
          </a:endParaRPr>
        </a:p>
        <a:p>
          <a:pPr marL="0" lvl="0" indent="0" algn="ctr" defTabSz="622300">
            <a:lnSpc>
              <a:spcPct val="90000"/>
            </a:lnSpc>
            <a:spcBef>
              <a:spcPct val="0"/>
            </a:spcBef>
            <a:spcAft>
              <a:spcPct val="35000"/>
            </a:spcAft>
            <a:buNone/>
          </a:pPr>
          <a:r>
            <a:rPr lang="fa-IR" sz="1400" kern="1200">
              <a:cs typeface="B Nazanin" panose="00000400000000000000" pitchFamily="2" charset="-78"/>
            </a:rPr>
            <a:t>تحقیق و توسعه</a:t>
          </a:r>
          <a:endParaRPr lang="en-US" sz="1400" kern="1200">
            <a:cs typeface="B Nazanin" panose="00000400000000000000" pitchFamily="2" charset="-78"/>
          </a:endParaRPr>
        </a:p>
        <a:p>
          <a:pPr marL="0" lvl="0" indent="0" algn="ctr" defTabSz="622300">
            <a:lnSpc>
              <a:spcPct val="90000"/>
            </a:lnSpc>
            <a:spcBef>
              <a:spcPct val="0"/>
            </a:spcBef>
            <a:spcAft>
              <a:spcPct val="35000"/>
            </a:spcAft>
            <a:buNone/>
          </a:pPr>
          <a:r>
            <a:rPr lang="fa-IR" sz="1400" kern="1200">
              <a:cs typeface="B Nazanin" panose="00000400000000000000" pitchFamily="2" charset="-78"/>
            </a:rPr>
            <a:t>رویه های توسعه ای</a:t>
          </a:r>
          <a:endParaRPr lang="en-US" sz="1400" kern="1200">
            <a:cs typeface="B Nazanin" panose="00000400000000000000" pitchFamily="2" charset="-78"/>
          </a:endParaRPr>
        </a:p>
      </dsp:txBody>
      <dsp:txXfrm>
        <a:off x="3285980" y="4994889"/>
        <a:ext cx="1619539" cy="1526136"/>
      </dsp:txXfrm>
    </dsp:sp>
    <dsp:sp modelId="{3261DBDB-4A47-4FEF-B982-851074AA3341}">
      <dsp:nvSpPr>
        <dsp:cNvPr id="0" name=""/>
        <dsp:cNvSpPr/>
      </dsp:nvSpPr>
      <dsp:spPr>
        <a:xfrm>
          <a:off x="5143500" y="3179093"/>
          <a:ext cx="1714499" cy="1088707"/>
        </a:xfrm>
        <a:prstGeom prst="roundRect">
          <a:avLst>
            <a:gd name="adj" fmla="val 10000"/>
          </a:avLst>
        </a:prstGeom>
        <a:gradFill rotWithShape="0">
          <a:gsLst>
            <a:gs pos="0">
              <a:schemeClr val="accent6">
                <a:tint val="80000"/>
                <a:hueOff val="0"/>
                <a:satOff val="0"/>
                <a:lumOff val="0"/>
                <a:alphaOff val="0"/>
                <a:satMod val="103000"/>
                <a:lumMod val="102000"/>
                <a:tint val="94000"/>
              </a:schemeClr>
            </a:gs>
            <a:gs pos="50000">
              <a:schemeClr val="accent6">
                <a:tint val="80000"/>
                <a:hueOff val="0"/>
                <a:satOff val="0"/>
                <a:lumOff val="0"/>
                <a:alphaOff val="0"/>
                <a:satMod val="110000"/>
                <a:lumMod val="100000"/>
                <a:shade val="100000"/>
              </a:schemeClr>
            </a:gs>
            <a:gs pos="100000">
              <a:schemeClr val="accent6">
                <a:tint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FB7BC73-1A24-4CDD-B295-D3A7F3806214}">
      <dsp:nvSpPr>
        <dsp:cNvPr id="0" name=""/>
        <dsp:cNvSpPr/>
      </dsp:nvSpPr>
      <dsp:spPr>
        <a:xfrm>
          <a:off x="5334000" y="3360068"/>
          <a:ext cx="1714499" cy="1088707"/>
        </a:xfrm>
        <a:prstGeom prst="roundRect">
          <a:avLst>
            <a:gd name="adj" fmla="val 10000"/>
          </a:avLst>
        </a:prstGeom>
        <a:solidFill>
          <a:schemeClr val="lt1">
            <a:alpha val="90000"/>
            <a:hueOff val="0"/>
            <a:satOff val="0"/>
            <a:lumOff val="0"/>
            <a:alphaOff val="0"/>
          </a:schemeClr>
        </a:solidFill>
        <a:ln w="6350" cap="flat" cmpd="sng" algn="ctr">
          <a:solidFill>
            <a:schemeClr val="accent6">
              <a:tint val="8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a-IR" sz="1400" kern="1200">
              <a:cs typeface="B Nazanin" panose="00000400000000000000" pitchFamily="2" charset="-78"/>
            </a:rPr>
            <a:t>بخش های مرتبط</a:t>
          </a:r>
          <a:endParaRPr lang="en-US" sz="1400" kern="1200">
            <a:cs typeface="B Nazanin" panose="00000400000000000000" pitchFamily="2" charset="-78"/>
          </a:endParaRPr>
        </a:p>
      </dsp:txBody>
      <dsp:txXfrm>
        <a:off x="5365887" y="3391955"/>
        <a:ext cx="1650725" cy="1024933"/>
      </dsp:txXfrm>
    </dsp:sp>
    <dsp:sp modelId="{90242439-7620-469A-B892-2FCCD470E60D}">
      <dsp:nvSpPr>
        <dsp:cNvPr id="0" name=""/>
        <dsp:cNvSpPr/>
      </dsp:nvSpPr>
      <dsp:spPr>
        <a:xfrm>
          <a:off x="5143500" y="4766434"/>
          <a:ext cx="1714499" cy="1657546"/>
        </a:xfrm>
        <a:prstGeom prst="roundRect">
          <a:avLst>
            <a:gd name="adj" fmla="val 10000"/>
          </a:avLst>
        </a:prstGeom>
        <a:gradFill rotWithShape="0">
          <a:gsLst>
            <a:gs pos="0">
              <a:schemeClr val="accent6">
                <a:tint val="70000"/>
                <a:hueOff val="0"/>
                <a:satOff val="0"/>
                <a:lumOff val="0"/>
                <a:alphaOff val="0"/>
                <a:satMod val="103000"/>
                <a:lumMod val="102000"/>
                <a:tint val="94000"/>
              </a:schemeClr>
            </a:gs>
            <a:gs pos="50000">
              <a:schemeClr val="accent6">
                <a:tint val="70000"/>
                <a:hueOff val="0"/>
                <a:satOff val="0"/>
                <a:lumOff val="0"/>
                <a:alphaOff val="0"/>
                <a:satMod val="110000"/>
                <a:lumMod val="100000"/>
                <a:shade val="100000"/>
              </a:schemeClr>
            </a:gs>
            <a:gs pos="100000">
              <a:schemeClr val="accent6">
                <a:tint val="7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830B1BF-BE6F-4FC2-AC7A-1CE0BE2A2E3C}">
      <dsp:nvSpPr>
        <dsp:cNvPr id="0" name=""/>
        <dsp:cNvSpPr/>
      </dsp:nvSpPr>
      <dsp:spPr>
        <a:xfrm>
          <a:off x="5334000" y="4947409"/>
          <a:ext cx="1714499" cy="1657546"/>
        </a:xfrm>
        <a:prstGeom prst="roundRect">
          <a:avLst>
            <a:gd name="adj" fmla="val 10000"/>
          </a:avLst>
        </a:prstGeom>
        <a:solidFill>
          <a:schemeClr val="lt1">
            <a:alpha val="90000"/>
            <a:hueOff val="0"/>
            <a:satOff val="0"/>
            <a:lumOff val="0"/>
            <a:alphaOff val="0"/>
          </a:schemeClr>
        </a:solidFill>
        <a:ln w="6350" cap="flat" cmpd="sng" algn="ctr">
          <a:solidFill>
            <a:schemeClr val="accent6">
              <a:tint val="7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a-IR" sz="1400" kern="1200" dirty="0">
              <a:cs typeface="B Nazanin" panose="00000400000000000000" pitchFamily="2" charset="-78"/>
            </a:rPr>
            <a:t>فناوری های مشابه</a:t>
          </a:r>
          <a:endParaRPr lang="en-US" sz="1400" kern="1200" dirty="0">
            <a:cs typeface="B Nazanin" panose="00000400000000000000" pitchFamily="2" charset="-78"/>
          </a:endParaRPr>
        </a:p>
        <a:p>
          <a:pPr marL="0" lvl="0" indent="0" algn="ctr" defTabSz="622300">
            <a:lnSpc>
              <a:spcPct val="90000"/>
            </a:lnSpc>
            <a:spcBef>
              <a:spcPct val="0"/>
            </a:spcBef>
            <a:spcAft>
              <a:spcPct val="35000"/>
            </a:spcAft>
            <a:buNone/>
          </a:pPr>
          <a:r>
            <a:rPr lang="fa-IR" sz="1400" kern="1200" dirty="0">
              <a:cs typeface="B Nazanin" panose="00000400000000000000" pitchFamily="2" charset="-78"/>
            </a:rPr>
            <a:t>استخر مشترک نیروی کار</a:t>
          </a:r>
          <a:endParaRPr lang="en-US" sz="1400" kern="1200" dirty="0">
            <a:cs typeface="B Nazanin" panose="00000400000000000000" pitchFamily="2" charset="-78"/>
          </a:endParaRPr>
        </a:p>
        <a:p>
          <a:pPr marL="0" lvl="0" indent="0" algn="ctr" defTabSz="622300">
            <a:lnSpc>
              <a:spcPct val="90000"/>
            </a:lnSpc>
            <a:spcBef>
              <a:spcPct val="0"/>
            </a:spcBef>
            <a:spcAft>
              <a:spcPct val="35000"/>
            </a:spcAft>
            <a:buNone/>
          </a:pPr>
          <a:r>
            <a:rPr lang="fa-IR" sz="1400" kern="1200" dirty="0">
              <a:cs typeface="B Nazanin" panose="00000400000000000000" pitchFamily="2" charset="-78"/>
            </a:rPr>
            <a:t>استراتژی های مشابه</a:t>
          </a:r>
          <a:endParaRPr lang="en-US" sz="1400" kern="1200" dirty="0">
            <a:cs typeface="B Nazanin" panose="00000400000000000000" pitchFamily="2" charset="-78"/>
          </a:endParaRPr>
        </a:p>
      </dsp:txBody>
      <dsp:txXfrm>
        <a:off x="5382548" y="4995957"/>
        <a:ext cx="1617403" cy="1560450"/>
      </dsp:txXfrm>
    </dsp:sp>
    <dsp:sp modelId="{5EC1DD6D-3B7F-4006-B90D-61A91D1B196A}">
      <dsp:nvSpPr>
        <dsp:cNvPr id="0" name=""/>
        <dsp:cNvSpPr/>
      </dsp:nvSpPr>
      <dsp:spPr>
        <a:xfrm>
          <a:off x="7224581" y="1598959"/>
          <a:ext cx="1714499" cy="1088707"/>
        </a:xfrm>
        <a:prstGeom prst="roundRect">
          <a:avLst>
            <a:gd name="adj" fmla="val 10000"/>
          </a:avLst>
        </a:prstGeom>
        <a:gradFill rotWithShape="0">
          <a:gsLst>
            <a:gs pos="0">
              <a:schemeClr val="accent6">
                <a:tint val="99000"/>
                <a:hueOff val="0"/>
                <a:satOff val="0"/>
                <a:lumOff val="0"/>
                <a:alphaOff val="0"/>
                <a:satMod val="103000"/>
                <a:lumMod val="102000"/>
                <a:tint val="94000"/>
              </a:schemeClr>
            </a:gs>
            <a:gs pos="50000">
              <a:schemeClr val="accent6">
                <a:tint val="99000"/>
                <a:hueOff val="0"/>
                <a:satOff val="0"/>
                <a:lumOff val="0"/>
                <a:alphaOff val="0"/>
                <a:satMod val="110000"/>
                <a:lumMod val="100000"/>
                <a:shade val="100000"/>
              </a:schemeClr>
            </a:gs>
            <a:gs pos="100000">
              <a:schemeClr val="accent6">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B6C3B42-558C-44F7-AC24-4B38E8E6E770}">
      <dsp:nvSpPr>
        <dsp:cNvPr id="0" name=""/>
        <dsp:cNvSpPr/>
      </dsp:nvSpPr>
      <dsp:spPr>
        <a:xfrm>
          <a:off x="7415081" y="1779934"/>
          <a:ext cx="1714499" cy="1088707"/>
        </a:xfrm>
        <a:prstGeom prst="roundRect">
          <a:avLst>
            <a:gd name="adj" fmla="val 10000"/>
          </a:avLst>
        </a:prstGeom>
        <a:solidFill>
          <a:schemeClr val="lt1">
            <a:alpha val="90000"/>
            <a:hueOff val="0"/>
            <a:satOff val="0"/>
            <a:lumOff val="0"/>
            <a:alphaOff val="0"/>
          </a:schemeClr>
        </a:solidFill>
        <a:ln w="6350" cap="flat" cmpd="sng" algn="ctr">
          <a:solidFill>
            <a:schemeClr val="accent6">
              <a:tint val="99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a-IR" sz="1400" b="1" kern="1200">
              <a:cs typeface="B Nazanin" panose="00000400000000000000" pitchFamily="2" charset="-78"/>
            </a:rPr>
            <a:t>سازمان های تجاری</a:t>
          </a:r>
          <a:endParaRPr lang="en-US" sz="1400" b="1" kern="1200">
            <a:cs typeface="B Nazanin" panose="00000400000000000000" pitchFamily="2" charset="-78"/>
          </a:endParaRPr>
        </a:p>
      </dsp:txBody>
      <dsp:txXfrm>
        <a:off x="7446968" y="1811821"/>
        <a:ext cx="1650725" cy="1024933"/>
      </dsp:txXfrm>
    </dsp:sp>
    <dsp:sp modelId="{825F4481-09A9-4612-99F9-E3C902DEB734}">
      <dsp:nvSpPr>
        <dsp:cNvPr id="0" name=""/>
        <dsp:cNvSpPr/>
      </dsp:nvSpPr>
      <dsp:spPr>
        <a:xfrm>
          <a:off x="7239000" y="3179093"/>
          <a:ext cx="1714499" cy="1088707"/>
        </a:xfrm>
        <a:prstGeom prst="roundRect">
          <a:avLst>
            <a:gd name="adj" fmla="val 10000"/>
          </a:avLst>
        </a:prstGeom>
        <a:gradFill rotWithShape="0">
          <a:gsLst>
            <a:gs pos="0">
              <a:schemeClr val="accent6">
                <a:tint val="80000"/>
                <a:hueOff val="0"/>
                <a:satOff val="0"/>
                <a:lumOff val="0"/>
                <a:alphaOff val="0"/>
                <a:satMod val="103000"/>
                <a:lumMod val="102000"/>
                <a:tint val="94000"/>
              </a:schemeClr>
            </a:gs>
            <a:gs pos="50000">
              <a:schemeClr val="accent6">
                <a:tint val="80000"/>
                <a:hueOff val="0"/>
                <a:satOff val="0"/>
                <a:lumOff val="0"/>
                <a:alphaOff val="0"/>
                <a:satMod val="110000"/>
                <a:lumMod val="100000"/>
                <a:shade val="100000"/>
              </a:schemeClr>
            </a:gs>
            <a:gs pos="100000">
              <a:schemeClr val="accent6">
                <a:tint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3B708C2-A07B-4B9C-8E6C-F3DB3657FAC1}">
      <dsp:nvSpPr>
        <dsp:cNvPr id="0" name=""/>
        <dsp:cNvSpPr/>
      </dsp:nvSpPr>
      <dsp:spPr>
        <a:xfrm>
          <a:off x="7429500" y="3360068"/>
          <a:ext cx="1714499" cy="1088707"/>
        </a:xfrm>
        <a:prstGeom prst="roundRect">
          <a:avLst>
            <a:gd name="adj" fmla="val 10000"/>
          </a:avLst>
        </a:prstGeom>
        <a:solidFill>
          <a:schemeClr val="lt1">
            <a:alpha val="90000"/>
            <a:hueOff val="0"/>
            <a:satOff val="0"/>
            <a:lumOff val="0"/>
            <a:alphaOff val="0"/>
          </a:schemeClr>
        </a:solidFill>
        <a:ln w="6350" cap="flat" cmpd="sng" algn="ctr">
          <a:solidFill>
            <a:schemeClr val="accent6">
              <a:tint val="8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a-IR" sz="1400" kern="1200">
              <a:cs typeface="B Nazanin" panose="00000400000000000000" pitchFamily="2" charset="-78"/>
            </a:rPr>
            <a:t>مجموعه شرکت های فعال در فرآیند تولید</a:t>
          </a:r>
        </a:p>
        <a:p>
          <a:pPr marL="0" lvl="0" indent="0" algn="ctr" defTabSz="622300">
            <a:lnSpc>
              <a:spcPct val="90000"/>
            </a:lnSpc>
            <a:spcBef>
              <a:spcPct val="0"/>
            </a:spcBef>
            <a:spcAft>
              <a:spcPct val="35000"/>
            </a:spcAft>
            <a:buNone/>
          </a:pPr>
          <a:endParaRPr lang="en-US" sz="1400" kern="1200">
            <a:cs typeface="B Nazanin" panose="00000400000000000000" pitchFamily="2" charset="-78"/>
          </a:endParaRPr>
        </a:p>
      </dsp:txBody>
      <dsp:txXfrm>
        <a:off x="7461387" y="3391955"/>
        <a:ext cx="1650725" cy="1024933"/>
      </dsp:txXfrm>
    </dsp:sp>
    <dsp:sp modelId="{4F58C42C-EE3B-455F-9A12-DD87210E3ED6}">
      <dsp:nvSpPr>
        <dsp:cNvPr id="0" name=""/>
        <dsp:cNvSpPr/>
      </dsp:nvSpPr>
      <dsp:spPr>
        <a:xfrm>
          <a:off x="7239000" y="4766434"/>
          <a:ext cx="1714499" cy="1772829"/>
        </a:xfrm>
        <a:prstGeom prst="roundRect">
          <a:avLst>
            <a:gd name="adj" fmla="val 10000"/>
          </a:avLst>
        </a:prstGeom>
        <a:gradFill rotWithShape="0">
          <a:gsLst>
            <a:gs pos="0">
              <a:schemeClr val="accent6">
                <a:tint val="70000"/>
                <a:hueOff val="0"/>
                <a:satOff val="0"/>
                <a:lumOff val="0"/>
                <a:alphaOff val="0"/>
                <a:satMod val="103000"/>
                <a:lumMod val="102000"/>
                <a:tint val="94000"/>
              </a:schemeClr>
            </a:gs>
            <a:gs pos="50000">
              <a:schemeClr val="accent6">
                <a:tint val="70000"/>
                <a:hueOff val="0"/>
                <a:satOff val="0"/>
                <a:lumOff val="0"/>
                <a:alphaOff val="0"/>
                <a:satMod val="110000"/>
                <a:lumMod val="100000"/>
                <a:shade val="100000"/>
              </a:schemeClr>
            </a:gs>
            <a:gs pos="100000">
              <a:schemeClr val="accent6">
                <a:tint val="7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14FE424-9722-4995-9171-B51E463BC810}">
      <dsp:nvSpPr>
        <dsp:cNvPr id="0" name=""/>
        <dsp:cNvSpPr/>
      </dsp:nvSpPr>
      <dsp:spPr>
        <a:xfrm>
          <a:off x="7429500" y="4947409"/>
          <a:ext cx="1714499" cy="1772829"/>
        </a:xfrm>
        <a:prstGeom prst="roundRect">
          <a:avLst>
            <a:gd name="adj" fmla="val 10000"/>
          </a:avLst>
        </a:prstGeom>
        <a:solidFill>
          <a:schemeClr val="lt1">
            <a:alpha val="90000"/>
            <a:hueOff val="0"/>
            <a:satOff val="0"/>
            <a:lumOff val="0"/>
            <a:alphaOff val="0"/>
          </a:schemeClr>
        </a:solidFill>
        <a:ln w="6350" cap="flat" cmpd="sng" algn="ctr">
          <a:solidFill>
            <a:schemeClr val="accent6">
              <a:tint val="7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a-IR" sz="1200" kern="1200" dirty="0">
              <a:cs typeface="B Nazanin" panose="00000400000000000000" pitchFamily="2" charset="-78"/>
            </a:rPr>
            <a:t>تامین کنندگان اولیه</a:t>
          </a:r>
          <a:endParaRPr lang="en-US" sz="1200" kern="1200" dirty="0">
            <a:cs typeface="B Nazanin" panose="00000400000000000000" pitchFamily="2" charset="-78"/>
          </a:endParaRPr>
        </a:p>
        <a:p>
          <a:pPr marL="0" lvl="0" indent="0" algn="ctr" defTabSz="533400">
            <a:lnSpc>
              <a:spcPct val="90000"/>
            </a:lnSpc>
            <a:spcBef>
              <a:spcPct val="0"/>
            </a:spcBef>
            <a:spcAft>
              <a:spcPct val="35000"/>
            </a:spcAft>
            <a:buNone/>
          </a:pPr>
          <a:r>
            <a:rPr lang="fa-IR" sz="1200" kern="1200" dirty="0">
              <a:cs typeface="B Nazanin" panose="00000400000000000000" pitchFamily="2" charset="-78"/>
            </a:rPr>
            <a:t>تامین کنندگان کالاهای سرمایه ای</a:t>
          </a:r>
        </a:p>
        <a:p>
          <a:pPr marL="0" lvl="0" indent="0" algn="ctr" defTabSz="533400">
            <a:lnSpc>
              <a:spcPct val="90000"/>
            </a:lnSpc>
            <a:spcBef>
              <a:spcPct val="0"/>
            </a:spcBef>
            <a:spcAft>
              <a:spcPct val="35000"/>
            </a:spcAft>
            <a:buNone/>
          </a:pPr>
          <a:r>
            <a:rPr lang="fa-IR" sz="1200" kern="1200" dirty="0">
              <a:cs typeface="B Nazanin" panose="00000400000000000000" pitchFamily="2" charset="-78"/>
            </a:rPr>
            <a:t>بنگاه تولیدی</a:t>
          </a:r>
          <a:endParaRPr lang="en-US" sz="1200" kern="1200" dirty="0">
            <a:cs typeface="B Nazanin" panose="00000400000000000000" pitchFamily="2" charset="-78"/>
          </a:endParaRPr>
        </a:p>
        <a:p>
          <a:pPr marL="0" lvl="0" indent="0" algn="ctr" defTabSz="533400">
            <a:lnSpc>
              <a:spcPct val="90000"/>
            </a:lnSpc>
            <a:spcBef>
              <a:spcPct val="0"/>
            </a:spcBef>
            <a:spcAft>
              <a:spcPct val="35000"/>
            </a:spcAft>
            <a:buNone/>
          </a:pPr>
          <a:r>
            <a:rPr lang="fa-IR" sz="1200" kern="1200" dirty="0">
              <a:cs typeface="B Nazanin" panose="00000400000000000000" pitchFamily="2" charset="-78"/>
            </a:rPr>
            <a:t>ارائه دهندگان خدمات</a:t>
          </a:r>
          <a:endParaRPr lang="en-US" sz="1200" kern="1200" dirty="0">
            <a:cs typeface="B Nazanin" panose="00000400000000000000" pitchFamily="2" charset="-78"/>
          </a:endParaRPr>
        </a:p>
        <a:p>
          <a:pPr marL="0" lvl="0" indent="0" algn="ctr" defTabSz="533400">
            <a:lnSpc>
              <a:spcPct val="90000"/>
            </a:lnSpc>
            <a:spcBef>
              <a:spcPct val="0"/>
            </a:spcBef>
            <a:spcAft>
              <a:spcPct val="35000"/>
            </a:spcAft>
            <a:buNone/>
          </a:pPr>
          <a:r>
            <a:rPr lang="fa-IR" sz="1200" kern="1200" dirty="0">
              <a:cs typeface="B Nazanin" panose="00000400000000000000" pitchFamily="2" charset="-78"/>
            </a:rPr>
            <a:t>مشاوران</a:t>
          </a:r>
          <a:endParaRPr lang="en-US" sz="1200" kern="1200" dirty="0">
            <a:cs typeface="B Nazanin" panose="00000400000000000000" pitchFamily="2" charset="-78"/>
          </a:endParaRPr>
        </a:p>
        <a:p>
          <a:pPr marL="0" lvl="0" indent="0" algn="ctr" defTabSz="533400">
            <a:lnSpc>
              <a:spcPct val="90000"/>
            </a:lnSpc>
            <a:spcBef>
              <a:spcPct val="0"/>
            </a:spcBef>
            <a:spcAft>
              <a:spcPct val="35000"/>
            </a:spcAft>
            <a:buNone/>
          </a:pPr>
          <a:r>
            <a:rPr lang="fa-IR" sz="1200" kern="1200" dirty="0">
              <a:cs typeface="B Nazanin" panose="00000400000000000000" pitchFamily="2" charset="-78"/>
            </a:rPr>
            <a:t>قراردادهای تحقیق و توسعه</a:t>
          </a:r>
          <a:endParaRPr lang="en-US" sz="1200" kern="1200" dirty="0">
            <a:cs typeface="B Nazanin" panose="00000400000000000000" pitchFamily="2" charset="-78"/>
          </a:endParaRPr>
        </a:p>
      </dsp:txBody>
      <dsp:txXfrm>
        <a:off x="7479716" y="4997625"/>
        <a:ext cx="1614067" cy="16723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BA8B7-3324-4CD1-AE33-887A454F8108}">
      <dsp:nvSpPr>
        <dsp:cNvPr id="0" name=""/>
        <dsp:cNvSpPr/>
      </dsp:nvSpPr>
      <dsp:spPr>
        <a:xfrm rot="10800000">
          <a:off x="902507" y="3047"/>
          <a:ext cx="4376709" cy="1750683"/>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35" rIns="26670" bIns="13335" numCol="1" spcCol="1270" anchor="ctr" anchorCtr="0">
          <a:noAutofit/>
        </a:bodyPr>
        <a:lstStyle/>
        <a:p>
          <a:pPr marL="0" lvl="0" indent="0" algn="ctr" defTabSz="933450">
            <a:lnSpc>
              <a:spcPct val="90000"/>
            </a:lnSpc>
            <a:spcBef>
              <a:spcPct val="0"/>
            </a:spcBef>
            <a:spcAft>
              <a:spcPct val="35000"/>
            </a:spcAft>
            <a:buNone/>
          </a:pPr>
          <a:r>
            <a:rPr lang="ar-SA" sz="2100" kern="1200">
              <a:cs typeface="B Titr" panose="00000700000000000000" pitchFamily="2" charset="-78"/>
            </a:rPr>
            <a:t>1) فرصت های استراتژیک تجاری ناشی از انواع خاصی از اتحادهای بین شرکتی.</a:t>
          </a:r>
          <a:endParaRPr lang="en-US" sz="2100" kern="1200">
            <a:cs typeface="B Titr" panose="00000700000000000000" pitchFamily="2" charset="-78"/>
          </a:endParaRPr>
        </a:p>
      </dsp:txBody>
      <dsp:txXfrm rot="10800000">
        <a:off x="1777848" y="3047"/>
        <a:ext cx="2626026" cy="1750683"/>
      </dsp:txXfrm>
    </dsp:sp>
    <dsp:sp modelId="{A622933B-3FCB-4CE7-AA17-D39EC96D2849}">
      <dsp:nvSpPr>
        <dsp:cNvPr id="0" name=""/>
        <dsp:cNvSpPr/>
      </dsp:nvSpPr>
      <dsp:spPr>
        <a:xfrm rot="10800000">
          <a:off x="902507" y="1998827"/>
          <a:ext cx="4376709" cy="1750683"/>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35" rIns="26670" bIns="13335" numCol="1" spcCol="1270" anchor="ctr" anchorCtr="0">
          <a:noAutofit/>
        </a:bodyPr>
        <a:lstStyle/>
        <a:p>
          <a:pPr marL="0" lvl="0" indent="0" algn="ctr" defTabSz="933450">
            <a:lnSpc>
              <a:spcPct val="90000"/>
            </a:lnSpc>
            <a:spcBef>
              <a:spcPct val="0"/>
            </a:spcBef>
            <a:spcAft>
              <a:spcPct val="35000"/>
            </a:spcAft>
            <a:buNone/>
          </a:pPr>
          <a:r>
            <a:rPr lang="ar-SA" sz="2100" kern="1200">
              <a:cs typeface="B Titr" panose="00000700000000000000" pitchFamily="2" charset="-78"/>
            </a:rPr>
            <a:t>2) مزیت های بازار عوامل منطقه ای سنتی (استخرهای نیروی کار و سرریزهای دانش محلی).</a:t>
          </a:r>
          <a:endParaRPr lang="en-US" sz="2100" kern="1200">
            <a:cs typeface="B Titr" panose="00000700000000000000" pitchFamily="2" charset="-78"/>
          </a:endParaRPr>
        </a:p>
      </dsp:txBody>
      <dsp:txXfrm rot="10800000">
        <a:off x="1777848" y="1998827"/>
        <a:ext cx="2626026" cy="1750683"/>
      </dsp:txXfrm>
    </dsp:sp>
    <dsp:sp modelId="{BCC3391F-CCEF-49AB-B598-EE70A5936D01}">
      <dsp:nvSpPr>
        <dsp:cNvPr id="0" name=""/>
        <dsp:cNvSpPr/>
      </dsp:nvSpPr>
      <dsp:spPr>
        <a:xfrm rot="10800000">
          <a:off x="902507" y="3994606"/>
          <a:ext cx="4376709" cy="1750683"/>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35" rIns="26670" bIns="13335" numCol="1" spcCol="1270" anchor="ctr" anchorCtr="0">
          <a:noAutofit/>
        </a:bodyPr>
        <a:lstStyle/>
        <a:p>
          <a:pPr marL="0" lvl="0" indent="0" algn="ctr" defTabSz="933450">
            <a:lnSpc>
              <a:spcPct val="90000"/>
            </a:lnSpc>
            <a:spcBef>
              <a:spcPct val="0"/>
            </a:spcBef>
            <a:spcAft>
              <a:spcPct val="35000"/>
            </a:spcAft>
            <a:buNone/>
          </a:pPr>
          <a:r>
            <a:rPr lang="ar-SA" sz="2100" kern="1200" dirty="0">
              <a:cs typeface="B Titr" panose="00000700000000000000" pitchFamily="2" charset="-78"/>
            </a:rPr>
            <a:t>3) نقش نهادهای غیرتجاری مانند دانشگاه ها، کالج ها، اتحادیه های کارگری و انجمن ها. </a:t>
          </a:r>
          <a:endParaRPr lang="en-US" sz="2100" kern="1200" dirty="0">
            <a:cs typeface="B Titr" panose="00000700000000000000" pitchFamily="2" charset="-78"/>
          </a:endParaRPr>
        </a:p>
      </dsp:txBody>
      <dsp:txXfrm rot="10800000">
        <a:off x="1777848" y="3994606"/>
        <a:ext cx="2626026" cy="175068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8.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1E29A-6CF5-4A86-9C45-5F5C91A1E9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560FD2-442F-4BFF-8B4D-417CC9AA6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ED1963-A45F-4885-9CF8-CD557E4B298C}"/>
              </a:ext>
            </a:extLst>
          </p:cNvPr>
          <p:cNvSpPr>
            <a:spLocks noGrp="1"/>
          </p:cNvSpPr>
          <p:nvPr>
            <p:ph type="dt" sz="half" idx="10"/>
          </p:nvPr>
        </p:nvSpPr>
        <p:spPr/>
        <p:txBody>
          <a:bodyPr/>
          <a:lstStyle/>
          <a:p>
            <a:fld id="{CA392F8E-527A-4A14-84D5-8B5656923806}" type="datetimeFigureOut">
              <a:rPr lang="en-US" smtClean="0"/>
              <a:t>5/30/2023</a:t>
            </a:fld>
            <a:endParaRPr lang="en-US"/>
          </a:p>
        </p:txBody>
      </p:sp>
      <p:sp>
        <p:nvSpPr>
          <p:cNvPr id="5" name="Footer Placeholder 4">
            <a:extLst>
              <a:ext uri="{FF2B5EF4-FFF2-40B4-BE49-F238E27FC236}">
                <a16:creationId xmlns:a16="http://schemas.microsoft.com/office/drawing/2014/main" id="{32D18B0F-82C0-4770-BD1B-E504CBBB8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0FA857-8028-4C7C-B311-4D5B289E0512}"/>
              </a:ext>
            </a:extLst>
          </p:cNvPr>
          <p:cNvSpPr>
            <a:spLocks noGrp="1"/>
          </p:cNvSpPr>
          <p:nvPr>
            <p:ph type="sldNum" sz="quarter" idx="12"/>
          </p:nvPr>
        </p:nvSpPr>
        <p:spPr/>
        <p:txBody>
          <a:bodyPr/>
          <a:lstStyle/>
          <a:p>
            <a:fld id="{5A883A13-7C5E-4A31-B127-EF6EC91BF775}" type="slidenum">
              <a:rPr lang="en-US" smtClean="0"/>
              <a:t>‹#›</a:t>
            </a:fld>
            <a:endParaRPr lang="en-US"/>
          </a:p>
        </p:txBody>
      </p:sp>
    </p:spTree>
    <p:extLst>
      <p:ext uri="{BB962C8B-B14F-4D97-AF65-F5344CB8AC3E}">
        <p14:creationId xmlns:p14="http://schemas.microsoft.com/office/powerpoint/2010/main" val="2275443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0D0-1A96-4503-A4FB-C251ABF07F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C23C56-81C1-4C74-AC9B-6823B6E9E1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C9F1F-8C6A-4AA7-8282-96ED41259202}"/>
              </a:ext>
            </a:extLst>
          </p:cNvPr>
          <p:cNvSpPr>
            <a:spLocks noGrp="1"/>
          </p:cNvSpPr>
          <p:nvPr>
            <p:ph type="dt" sz="half" idx="10"/>
          </p:nvPr>
        </p:nvSpPr>
        <p:spPr/>
        <p:txBody>
          <a:bodyPr/>
          <a:lstStyle/>
          <a:p>
            <a:fld id="{CA392F8E-527A-4A14-84D5-8B5656923806}" type="datetimeFigureOut">
              <a:rPr lang="en-US" smtClean="0"/>
              <a:t>5/30/2023</a:t>
            </a:fld>
            <a:endParaRPr lang="en-US"/>
          </a:p>
        </p:txBody>
      </p:sp>
      <p:sp>
        <p:nvSpPr>
          <p:cNvPr id="5" name="Footer Placeholder 4">
            <a:extLst>
              <a:ext uri="{FF2B5EF4-FFF2-40B4-BE49-F238E27FC236}">
                <a16:creationId xmlns:a16="http://schemas.microsoft.com/office/drawing/2014/main" id="{1E36DBC5-188F-40C4-9337-7E142B7E1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EE639-90FE-41B9-9296-57FE43F46B8A}"/>
              </a:ext>
            </a:extLst>
          </p:cNvPr>
          <p:cNvSpPr>
            <a:spLocks noGrp="1"/>
          </p:cNvSpPr>
          <p:nvPr>
            <p:ph type="sldNum" sz="quarter" idx="12"/>
          </p:nvPr>
        </p:nvSpPr>
        <p:spPr/>
        <p:txBody>
          <a:bodyPr/>
          <a:lstStyle/>
          <a:p>
            <a:fld id="{5A883A13-7C5E-4A31-B127-EF6EC91BF775}" type="slidenum">
              <a:rPr lang="en-US" smtClean="0"/>
              <a:t>‹#›</a:t>
            </a:fld>
            <a:endParaRPr lang="en-US"/>
          </a:p>
        </p:txBody>
      </p:sp>
    </p:spTree>
    <p:extLst>
      <p:ext uri="{BB962C8B-B14F-4D97-AF65-F5344CB8AC3E}">
        <p14:creationId xmlns:p14="http://schemas.microsoft.com/office/powerpoint/2010/main" val="1165960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2D842F-9FA0-43BD-B27B-AD7A7680D7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508392-00CC-41B4-9707-98A0AA8D3D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EAE17-4A15-43E5-A547-468DFA32F792}"/>
              </a:ext>
            </a:extLst>
          </p:cNvPr>
          <p:cNvSpPr>
            <a:spLocks noGrp="1"/>
          </p:cNvSpPr>
          <p:nvPr>
            <p:ph type="dt" sz="half" idx="10"/>
          </p:nvPr>
        </p:nvSpPr>
        <p:spPr/>
        <p:txBody>
          <a:bodyPr/>
          <a:lstStyle/>
          <a:p>
            <a:fld id="{CA392F8E-527A-4A14-84D5-8B5656923806}" type="datetimeFigureOut">
              <a:rPr lang="en-US" smtClean="0"/>
              <a:t>5/30/2023</a:t>
            </a:fld>
            <a:endParaRPr lang="en-US"/>
          </a:p>
        </p:txBody>
      </p:sp>
      <p:sp>
        <p:nvSpPr>
          <p:cNvPr id="5" name="Footer Placeholder 4">
            <a:extLst>
              <a:ext uri="{FF2B5EF4-FFF2-40B4-BE49-F238E27FC236}">
                <a16:creationId xmlns:a16="http://schemas.microsoft.com/office/drawing/2014/main" id="{89C46E28-2C86-497E-B70F-A9ED0E32A0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B046EA-25DF-4B88-BA6A-80A955946428}"/>
              </a:ext>
            </a:extLst>
          </p:cNvPr>
          <p:cNvSpPr>
            <a:spLocks noGrp="1"/>
          </p:cNvSpPr>
          <p:nvPr>
            <p:ph type="sldNum" sz="quarter" idx="12"/>
          </p:nvPr>
        </p:nvSpPr>
        <p:spPr/>
        <p:txBody>
          <a:bodyPr/>
          <a:lstStyle/>
          <a:p>
            <a:fld id="{5A883A13-7C5E-4A31-B127-EF6EC91BF775}" type="slidenum">
              <a:rPr lang="en-US" smtClean="0"/>
              <a:t>‹#›</a:t>
            </a:fld>
            <a:endParaRPr lang="en-US"/>
          </a:p>
        </p:txBody>
      </p:sp>
    </p:spTree>
    <p:extLst>
      <p:ext uri="{BB962C8B-B14F-4D97-AF65-F5344CB8AC3E}">
        <p14:creationId xmlns:p14="http://schemas.microsoft.com/office/powerpoint/2010/main" val="2842617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4F3C-70DA-4755-B060-F9BCF7E774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7195A-CBDD-4373-B2A8-2106674072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2C30E6-CD28-4A11-B2ED-C92672B2340B}"/>
              </a:ext>
            </a:extLst>
          </p:cNvPr>
          <p:cNvSpPr>
            <a:spLocks noGrp="1"/>
          </p:cNvSpPr>
          <p:nvPr>
            <p:ph type="dt" sz="half" idx="10"/>
          </p:nvPr>
        </p:nvSpPr>
        <p:spPr/>
        <p:txBody>
          <a:bodyPr/>
          <a:lstStyle/>
          <a:p>
            <a:fld id="{CA392F8E-527A-4A14-84D5-8B5656923806}" type="datetimeFigureOut">
              <a:rPr lang="en-US" smtClean="0"/>
              <a:t>5/30/2023</a:t>
            </a:fld>
            <a:endParaRPr lang="en-US"/>
          </a:p>
        </p:txBody>
      </p:sp>
      <p:sp>
        <p:nvSpPr>
          <p:cNvPr id="5" name="Footer Placeholder 4">
            <a:extLst>
              <a:ext uri="{FF2B5EF4-FFF2-40B4-BE49-F238E27FC236}">
                <a16:creationId xmlns:a16="http://schemas.microsoft.com/office/drawing/2014/main" id="{69EACDE1-3BB5-4823-837A-A799C67B33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78409-C3E9-466A-8E60-DDD2B3D84ED1}"/>
              </a:ext>
            </a:extLst>
          </p:cNvPr>
          <p:cNvSpPr>
            <a:spLocks noGrp="1"/>
          </p:cNvSpPr>
          <p:nvPr>
            <p:ph type="sldNum" sz="quarter" idx="12"/>
          </p:nvPr>
        </p:nvSpPr>
        <p:spPr/>
        <p:txBody>
          <a:bodyPr/>
          <a:lstStyle/>
          <a:p>
            <a:fld id="{5A883A13-7C5E-4A31-B127-EF6EC91BF775}" type="slidenum">
              <a:rPr lang="en-US" smtClean="0"/>
              <a:t>‹#›</a:t>
            </a:fld>
            <a:endParaRPr lang="en-US"/>
          </a:p>
        </p:txBody>
      </p:sp>
    </p:spTree>
    <p:extLst>
      <p:ext uri="{BB962C8B-B14F-4D97-AF65-F5344CB8AC3E}">
        <p14:creationId xmlns:p14="http://schemas.microsoft.com/office/powerpoint/2010/main" val="1102564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01C1D-F519-4303-8937-CCF33E50C3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F1C8D-A656-4FBA-B8D2-7B78E2D475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B7D435-BA9C-40C4-A43F-036ACC74BFBA}"/>
              </a:ext>
            </a:extLst>
          </p:cNvPr>
          <p:cNvSpPr>
            <a:spLocks noGrp="1"/>
          </p:cNvSpPr>
          <p:nvPr>
            <p:ph type="dt" sz="half" idx="10"/>
          </p:nvPr>
        </p:nvSpPr>
        <p:spPr/>
        <p:txBody>
          <a:bodyPr/>
          <a:lstStyle/>
          <a:p>
            <a:fld id="{CA392F8E-527A-4A14-84D5-8B5656923806}" type="datetimeFigureOut">
              <a:rPr lang="en-US" smtClean="0"/>
              <a:t>5/30/2023</a:t>
            </a:fld>
            <a:endParaRPr lang="en-US"/>
          </a:p>
        </p:txBody>
      </p:sp>
      <p:sp>
        <p:nvSpPr>
          <p:cNvPr id="5" name="Footer Placeholder 4">
            <a:extLst>
              <a:ext uri="{FF2B5EF4-FFF2-40B4-BE49-F238E27FC236}">
                <a16:creationId xmlns:a16="http://schemas.microsoft.com/office/drawing/2014/main" id="{A9DE1CFB-7B4D-4A7D-A49C-493D6C550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3213C-7C20-4E90-B960-BCAEB807C80B}"/>
              </a:ext>
            </a:extLst>
          </p:cNvPr>
          <p:cNvSpPr>
            <a:spLocks noGrp="1"/>
          </p:cNvSpPr>
          <p:nvPr>
            <p:ph type="sldNum" sz="quarter" idx="12"/>
          </p:nvPr>
        </p:nvSpPr>
        <p:spPr/>
        <p:txBody>
          <a:bodyPr/>
          <a:lstStyle/>
          <a:p>
            <a:fld id="{5A883A13-7C5E-4A31-B127-EF6EC91BF775}" type="slidenum">
              <a:rPr lang="en-US" smtClean="0"/>
              <a:t>‹#›</a:t>
            </a:fld>
            <a:endParaRPr lang="en-US"/>
          </a:p>
        </p:txBody>
      </p:sp>
    </p:spTree>
    <p:extLst>
      <p:ext uri="{BB962C8B-B14F-4D97-AF65-F5344CB8AC3E}">
        <p14:creationId xmlns:p14="http://schemas.microsoft.com/office/powerpoint/2010/main" val="3341497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7C391-E740-4ABE-8FE2-770271467F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B4C3E3-8E86-407C-9F95-5B8845749F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9565B6-7717-4138-A0D7-29B324005D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0E9CB2-D0D3-4092-A5B3-480E1BC4E2ED}"/>
              </a:ext>
            </a:extLst>
          </p:cNvPr>
          <p:cNvSpPr>
            <a:spLocks noGrp="1"/>
          </p:cNvSpPr>
          <p:nvPr>
            <p:ph type="dt" sz="half" idx="10"/>
          </p:nvPr>
        </p:nvSpPr>
        <p:spPr/>
        <p:txBody>
          <a:bodyPr/>
          <a:lstStyle/>
          <a:p>
            <a:fld id="{CA392F8E-527A-4A14-84D5-8B5656923806}" type="datetimeFigureOut">
              <a:rPr lang="en-US" smtClean="0"/>
              <a:t>5/30/2023</a:t>
            </a:fld>
            <a:endParaRPr lang="en-US"/>
          </a:p>
        </p:txBody>
      </p:sp>
      <p:sp>
        <p:nvSpPr>
          <p:cNvPr id="6" name="Footer Placeholder 5">
            <a:extLst>
              <a:ext uri="{FF2B5EF4-FFF2-40B4-BE49-F238E27FC236}">
                <a16:creationId xmlns:a16="http://schemas.microsoft.com/office/drawing/2014/main" id="{2E1AD366-6F43-4BA3-AD20-4A283CBC00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AFDFB5-9A2B-424E-8EDB-392746D64092}"/>
              </a:ext>
            </a:extLst>
          </p:cNvPr>
          <p:cNvSpPr>
            <a:spLocks noGrp="1"/>
          </p:cNvSpPr>
          <p:nvPr>
            <p:ph type="sldNum" sz="quarter" idx="12"/>
          </p:nvPr>
        </p:nvSpPr>
        <p:spPr/>
        <p:txBody>
          <a:bodyPr/>
          <a:lstStyle/>
          <a:p>
            <a:fld id="{5A883A13-7C5E-4A31-B127-EF6EC91BF775}" type="slidenum">
              <a:rPr lang="en-US" smtClean="0"/>
              <a:t>‹#›</a:t>
            </a:fld>
            <a:endParaRPr lang="en-US"/>
          </a:p>
        </p:txBody>
      </p:sp>
    </p:spTree>
    <p:extLst>
      <p:ext uri="{BB962C8B-B14F-4D97-AF65-F5344CB8AC3E}">
        <p14:creationId xmlns:p14="http://schemas.microsoft.com/office/powerpoint/2010/main" val="692129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F8DD-B4F3-40FF-A702-2744804FBA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DE5EE3-F01E-4DC5-9D4E-CC59A7D9CA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A0734F-2AE2-441D-8364-E54A8BE9BB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A17082-4C3B-4E43-8F11-8A3460C5FB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0F79C8-A6B5-4851-927C-267286F7A0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A22631-D0D9-457C-B3FF-386191B2165E}"/>
              </a:ext>
            </a:extLst>
          </p:cNvPr>
          <p:cNvSpPr>
            <a:spLocks noGrp="1"/>
          </p:cNvSpPr>
          <p:nvPr>
            <p:ph type="dt" sz="half" idx="10"/>
          </p:nvPr>
        </p:nvSpPr>
        <p:spPr/>
        <p:txBody>
          <a:bodyPr/>
          <a:lstStyle/>
          <a:p>
            <a:fld id="{CA392F8E-527A-4A14-84D5-8B5656923806}" type="datetimeFigureOut">
              <a:rPr lang="en-US" smtClean="0"/>
              <a:t>5/30/2023</a:t>
            </a:fld>
            <a:endParaRPr lang="en-US"/>
          </a:p>
        </p:txBody>
      </p:sp>
      <p:sp>
        <p:nvSpPr>
          <p:cNvPr id="8" name="Footer Placeholder 7">
            <a:extLst>
              <a:ext uri="{FF2B5EF4-FFF2-40B4-BE49-F238E27FC236}">
                <a16:creationId xmlns:a16="http://schemas.microsoft.com/office/drawing/2014/main" id="{82FCF658-7725-4808-90E4-C2D498A35E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1174B2-DD04-489D-BB1A-483A772C6CC3}"/>
              </a:ext>
            </a:extLst>
          </p:cNvPr>
          <p:cNvSpPr>
            <a:spLocks noGrp="1"/>
          </p:cNvSpPr>
          <p:nvPr>
            <p:ph type="sldNum" sz="quarter" idx="12"/>
          </p:nvPr>
        </p:nvSpPr>
        <p:spPr/>
        <p:txBody>
          <a:bodyPr/>
          <a:lstStyle/>
          <a:p>
            <a:fld id="{5A883A13-7C5E-4A31-B127-EF6EC91BF775}" type="slidenum">
              <a:rPr lang="en-US" smtClean="0"/>
              <a:t>‹#›</a:t>
            </a:fld>
            <a:endParaRPr lang="en-US"/>
          </a:p>
        </p:txBody>
      </p:sp>
    </p:spTree>
    <p:extLst>
      <p:ext uri="{BB962C8B-B14F-4D97-AF65-F5344CB8AC3E}">
        <p14:creationId xmlns:p14="http://schemas.microsoft.com/office/powerpoint/2010/main" val="826136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76EF3-46FE-4351-A1E7-3242A626B2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26D149-8B8C-47AB-8E38-F30E444E6D01}"/>
              </a:ext>
            </a:extLst>
          </p:cNvPr>
          <p:cNvSpPr>
            <a:spLocks noGrp="1"/>
          </p:cNvSpPr>
          <p:nvPr>
            <p:ph type="dt" sz="half" idx="10"/>
          </p:nvPr>
        </p:nvSpPr>
        <p:spPr/>
        <p:txBody>
          <a:bodyPr/>
          <a:lstStyle/>
          <a:p>
            <a:fld id="{CA392F8E-527A-4A14-84D5-8B5656923806}" type="datetimeFigureOut">
              <a:rPr lang="en-US" smtClean="0"/>
              <a:t>5/30/2023</a:t>
            </a:fld>
            <a:endParaRPr lang="en-US"/>
          </a:p>
        </p:txBody>
      </p:sp>
      <p:sp>
        <p:nvSpPr>
          <p:cNvPr id="4" name="Footer Placeholder 3">
            <a:extLst>
              <a:ext uri="{FF2B5EF4-FFF2-40B4-BE49-F238E27FC236}">
                <a16:creationId xmlns:a16="http://schemas.microsoft.com/office/drawing/2014/main" id="{B0D39E4E-EC09-4382-B2B5-43909BAD8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EEBF0F-18DE-4290-B546-47B2F7D54B6C}"/>
              </a:ext>
            </a:extLst>
          </p:cNvPr>
          <p:cNvSpPr>
            <a:spLocks noGrp="1"/>
          </p:cNvSpPr>
          <p:nvPr>
            <p:ph type="sldNum" sz="quarter" idx="12"/>
          </p:nvPr>
        </p:nvSpPr>
        <p:spPr/>
        <p:txBody>
          <a:bodyPr/>
          <a:lstStyle/>
          <a:p>
            <a:fld id="{5A883A13-7C5E-4A31-B127-EF6EC91BF775}" type="slidenum">
              <a:rPr lang="en-US" smtClean="0"/>
              <a:t>‹#›</a:t>
            </a:fld>
            <a:endParaRPr lang="en-US"/>
          </a:p>
        </p:txBody>
      </p:sp>
    </p:spTree>
    <p:extLst>
      <p:ext uri="{BB962C8B-B14F-4D97-AF65-F5344CB8AC3E}">
        <p14:creationId xmlns:p14="http://schemas.microsoft.com/office/powerpoint/2010/main" val="3132205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FE845D-266F-43CA-AC6C-EF2E7BB3A7E9}"/>
              </a:ext>
            </a:extLst>
          </p:cNvPr>
          <p:cNvSpPr>
            <a:spLocks noGrp="1"/>
          </p:cNvSpPr>
          <p:nvPr>
            <p:ph type="dt" sz="half" idx="10"/>
          </p:nvPr>
        </p:nvSpPr>
        <p:spPr/>
        <p:txBody>
          <a:bodyPr/>
          <a:lstStyle/>
          <a:p>
            <a:fld id="{CA392F8E-527A-4A14-84D5-8B5656923806}" type="datetimeFigureOut">
              <a:rPr lang="en-US" smtClean="0"/>
              <a:t>5/30/2023</a:t>
            </a:fld>
            <a:endParaRPr lang="en-US"/>
          </a:p>
        </p:txBody>
      </p:sp>
      <p:sp>
        <p:nvSpPr>
          <p:cNvPr id="3" name="Footer Placeholder 2">
            <a:extLst>
              <a:ext uri="{FF2B5EF4-FFF2-40B4-BE49-F238E27FC236}">
                <a16:creationId xmlns:a16="http://schemas.microsoft.com/office/drawing/2014/main" id="{B9B3AAE9-7B4D-41D4-9417-34AD8F3D5E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C0AE1F-F812-4733-8D43-9320AC4835A1}"/>
              </a:ext>
            </a:extLst>
          </p:cNvPr>
          <p:cNvSpPr>
            <a:spLocks noGrp="1"/>
          </p:cNvSpPr>
          <p:nvPr>
            <p:ph type="sldNum" sz="quarter" idx="12"/>
          </p:nvPr>
        </p:nvSpPr>
        <p:spPr/>
        <p:txBody>
          <a:bodyPr/>
          <a:lstStyle/>
          <a:p>
            <a:fld id="{5A883A13-7C5E-4A31-B127-EF6EC91BF775}" type="slidenum">
              <a:rPr lang="en-US" smtClean="0"/>
              <a:t>‹#›</a:t>
            </a:fld>
            <a:endParaRPr lang="en-US"/>
          </a:p>
        </p:txBody>
      </p:sp>
    </p:spTree>
    <p:extLst>
      <p:ext uri="{BB962C8B-B14F-4D97-AF65-F5344CB8AC3E}">
        <p14:creationId xmlns:p14="http://schemas.microsoft.com/office/powerpoint/2010/main" val="128568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C5B3-D3BC-4878-9067-8660160D84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81162E-2EB7-4608-8F38-6FC0B8F62F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777E5F-1056-4EDE-AC49-2BA5202744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BCBCE0-A38A-453E-8574-2FE0A67D5256}"/>
              </a:ext>
            </a:extLst>
          </p:cNvPr>
          <p:cNvSpPr>
            <a:spLocks noGrp="1"/>
          </p:cNvSpPr>
          <p:nvPr>
            <p:ph type="dt" sz="half" idx="10"/>
          </p:nvPr>
        </p:nvSpPr>
        <p:spPr/>
        <p:txBody>
          <a:bodyPr/>
          <a:lstStyle/>
          <a:p>
            <a:fld id="{CA392F8E-527A-4A14-84D5-8B5656923806}" type="datetimeFigureOut">
              <a:rPr lang="en-US" smtClean="0"/>
              <a:t>5/30/2023</a:t>
            </a:fld>
            <a:endParaRPr lang="en-US"/>
          </a:p>
        </p:txBody>
      </p:sp>
      <p:sp>
        <p:nvSpPr>
          <p:cNvPr id="6" name="Footer Placeholder 5">
            <a:extLst>
              <a:ext uri="{FF2B5EF4-FFF2-40B4-BE49-F238E27FC236}">
                <a16:creationId xmlns:a16="http://schemas.microsoft.com/office/drawing/2014/main" id="{5A1B549E-C3B8-4152-98DB-EF99E90C72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3E5794-F8EA-4B9C-8752-BD56BAE6B34E}"/>
              </a:ext>
            </a:extLst>
          </p:cNvPr>
          <p:cNvSpPr>
            <a:spLocks noGrp="1"/>
          </p:cNvSpPr>
          <p:nvPr>
            <p:ph type="sldNum" sz="quarter" idx="12"/>
          </p:nvPr>
        </p:nvSpPr>
        <p:spPr/>
        <p:txBody>
          <a:bodyPr/>
          <a:lstStyle/>
          <a:p>
            <a:fld id="{5A883A13-7C5E-4A31-B127-EF6EC91BF775}" type="slidenum">
              <a:rPr lang="en-US" smtClean="0"/>
              <a:t>‹#›</a:t>
            </a:fld>
            <a:endParaRPr lang="en-US"/>
          </a:p>
        </p:txBody>
      </p:sp>
    </p:spTree>
    <p:extLst>
      <p:ext uri="{BB962C8B-B14F-4D97-AF65-F5344CB8AC3E}">
        <p14:creationId xmlns:p14="http://schemas.microsoft.com/office/powerpoint/2010/main" val="3563480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684C-56A5-4A0F-B7E9-B06FA16F27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27F1E8-0F42-4900-B02A-AA2EA42C10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2AA4E9-6D1B-45EB-9577-0A5F07D56D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DE309C-2CEA-4545-873B-D5C12EECFA8E}"/>
              </a:ext>
            </a:extLst>
          </p:cNvPr>
          <p:cNvSpPr>
            <a:spLocks noGrp="1"/>
          </p:cNvSpPr>
          <p:nvPr>
            <p:ph type="dt" sz="half" idx="10"/>
          </p:nvPr>
        </p:nvSpPr>
        <p:spPr/>
        <p:txBody>
          <a:bodyPr/>
          <a:lstStyle/>
          <a:p>
            <a:fld id="{CA392F8E-527A-4A14-84D5-8B5656923806}" type="datetimeFigureOut">
              <a:rPr lang="en-US" smtClean="0"/>
              <a:t>5/30/2023</a:t>
            </a:fld>
            <a:endParaRPr lang="en-US"/>
          </a:p>
        </p:txBody>
      </p:sp>
      <p:sp>
        <p:nvSpPr>
          <p:cNvPr id="6" name="Footer Placeholder 5">
            <a:extLst>
              <a:ext uri="{FF2B5EF4-FFF2-40B4-BE49-F238E27FC236}">
                <a16:creationId xmlns:a16="http://schemas.microsoft.com/office/drawing/2014/main" id="{4F38E240-6492-4E77-A918-8EE889A61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3D0AF-3339-478C-979E-E5CFA07D56E3}"/>
              </a:ext>
            </a:extLst>
          </p:cNvPr>
          <p:cNvSpPr>
            <a:spLocks noGrp="1"/>
          </p:cNvSpPr>
          <p:nvPr>
            <p:ph type="sldNum" sz="quarter" idx="12"/>
          </p:nvPr>
        </p:nvSpPr>
        <p:spPr/>
        <p:txBody>
          <a:bodyPr/>
          <a:lstStyle/>
          <a:p>
            <a:fld id="{5A883A13-7C5E-4A31-B127-EF6EC91BF775}" type="slidenum">
              <a:rPr lang="en-US" smtClean="0"/>
              <a:t>‹#›</a:t>
            </a:fld>
            <a:endParaRPr lang="en-US"/>
          </a:p>
        </p:txBody>
      </p:sp>
    </p:spTree>
    <p:extLst>
      <p:ext uri="{BB962C8B-B14F-4D97-AF65-F5344CB8AC3E}">
        <p14:creationId xmlns:p14="http://schemas.microsoft.com/office/powerpoint/2010/main" val="23065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C1D130-D94C-489B-947A-911730EFEE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E7E8C2-61B4-4D11-AAD3-1D5099E310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DDC961-9F41-4D60-BF68-6428C75674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92F8E-527A-4A14-84D5-8B5656923806}" type="datetimeFigureOut">
              <a:rPr lang="en-US" smtClean="0"/>
              <a:t>5/30/2023</a:t>
            </a:fld>
            <a:endParaRPr lang="en-US"/>
          </a:p>
        </p:txBody>
      </p:sp>
      <p:sp>
        <p:nvSpPr>
          <p:cNvPr id="5" name="Footer Placeholder 4">
            <a:extLst>
              <a:ext uri="{FF2B5EF4-FFF2-40B4-BE49-F238E27FC236}">
                <a16:creationId xmlns:a16="http://schemas.microsoft.com/office/drawing/2014/main" id="{D6018C45-10FF-44E1-8A16-C1C5B3869E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F79085-FC49-442F-B6F8-9D6CC18F52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883A13-7C5E-4A31-B127-EF6EC91BF775}" type="slidenum">
              <a:rPr lang="en-US" smtClean="0"/>
              <a:t>‹#›</a:t>
            </a:fld>
            <a:endParaRPr lang="en-US"/>
          </a:p>
        </p:txBody>
      </p:sp>
    </p:spTree>
    <p:extLst>
      <p:ext uri="{BB962C8B-B14F-4D97-AF65-F5344CB8AC3E}">
        <p14:creationId xmlns:p14="http://schemas.microsoft.com/office/powerpoint/2010/main" val="3498412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0C23-0543-47D8-A025-3362BA73DB63}"/>
              </a:ext>
            </a:extLst>
          </p:cNvPr>
          <p:cNvSpPr>
            <a:spLocks noGrp="1"/>
          </p:cNvSpPr>
          <p:nvPr>
            <p:ph type="ctrTitle"/>
          </p:nvPr>
        </p:nvSpPr>
        <p:spPr>
          <a:xfrm>
            <a:off x="109870" y="170121"/>
            <a:ext cx="4568456" cy="4550735"/>
          </a:xfrm>
        </p:spPr>
        <p:txBody>
          <a:bodyPr>
            <a:normAutofit/>
          </a:bodyPr>
          <a:lstStyle/>
          <a:p>
            <a:pPr marL="0" marR="0" rtl="1">
              <a:lnSpc>
                <a:spcPct val="107000"/>
              </a:lnSpc>
              <a:spcBef>
                <a:spcPts val="0"/>
              </a:spcBef>
              <a:spcAft>
                <a:spcPts val="800"/>
              </a:spcAft>
            </a:pPr>
            <a:r>
              <a:rPr lang="fa-IR" sz="7200" dirty="0">
                <a:solidFill>
                  <a:schemeClr val="tx1">
                    <a:lumMod val="95000"/>
                    <a:lumOff val="5000"/>
                  </a:schemeClr>
                </a:solidFill>
                <a:effectLst/>
                <a:latin typeface="IranNastaliq" panose="02020505000000020003" pitchFamily="18" charset="0"/>
                <a:ea typeface="Calibri" panose="020F0502020204030204" pitchFamily="34" charset="0"/>
                <a:cs typeface="IranNastaliq" panose="02020505000000020003" pitchFamily="18" charset="0"/>
              </a:rPr>
              <a:t>خوشه صنعتی:</a:t>
            </a:r>
            <a:br>
              <a:rPr lang="en-US" sz="7200" dirty="0">
                <a:solidFill>
                  <a:schemeClr val="tx1">
                    <a:lumMod val="95000"/>
                    <a:lumOff val="5000"/>
                  </a:schemeClr>
                </a:solidFill>
                <a:effectLst/>
                <a:latin typeface="IranNastaliq" panose="02020505000000020003" pitchFamily="18" charset="0"/>
                <a:ea typeface="Calibri" panose="020F0502020204030204" pitchFamily="34" charset="0"/>
                <a:cs typeface="IranNastaliq" panose="02020505000000020003" pitchFamily="18" charset="0"/>
              </a:rPr>
            </a:br>
            <a:r>
              <a:rPr lang="fa-IR" sz="7200" dirty="0">
                <a:solidFill>
                  <a:schemeClr val="tx1">
                    <a:lumMod val="95000"/>
                    <a:lumOff val="5000"/>
                  </a:schemeClr>
                </a:solidFill>
                <a:effectLst/>
                <a:latin typeface="IranNastaliq" panose="02020505000000020003" pitchFamily="18" charset="0"/>
                <a:ea typeface="Calibri" panose="020F0502020204030204" pitchFamily="34" charset="0"/>
                <a:cs typeface="IranNastaliq" panose="02020505000000020003" pitchFamily="18" charset="0"/>
              </a:rPr>
              <a:t>  پیشران توسعه</a:t>
            </a:r>
            <a:br>
              <a:rPr lang="fa-IR" sz="7200" dirty="0">
                <a:solidFill>
                  <a:schemeClr val="tx1">
                    <a:lumMod val="95000"/>
                    <a:lumOff val="5000"/>
                  </a:schemeClr>
                </a:solidFill>
                <a:effectLst/>
                <a:latin typeface="IranNastaliq" panose="02020505000000020003" pitchFamily="18" charset="0"/>
                <a:ea typeface="Calibri" panose="020F0502020204030204" pitchFamily="34" charset="0"/>
                <a:cs typeface="IranNastaliq" panose="02020505000000020003" pitchFamily="18" charset="0"/>
              </a:rPr>
            </a:br>
            <a:r>
              <a:rPr lang="fa-IR" sz="7200" dirty="0">
                <a:solidFill>
                  <a:schemeClr val="tx1">
                    <a:lumMod val="95000"/>
                    <a:lumOff val="5000"/>
                  </a:schemeClr>
                </a:solidFill>
                <a:effectLst/>
                <a:latin typeface="IranNastaliq" panose="02020505000000020003" pitchFamily="18" charset="0"/>
                <a:ea typeface="Calibri" panose="020F0502020204030204" pitchFamily="34" charset="0"/>
                <a:cs typeface="IranNastaliq" panose="02020505000000020003" pitchFamily="18" charset="0"/>
              </a:rPr>
              <a:t> پایدار  منطقه ای</a:t>
            </a:r>
            <a:endParaRPr lang="en-US" sz="34400" dirty="0">
              <a:solidFill>
                <a:schemeClr val="tx1">
                  <a:lumMod val="95000"/>
                  <a:lumOff val="5000"/>
                </a:schemeClr>
              </a:solidFill>
              <a:latin typeface="IranNastaliq" panose="02020505000000020003" pitchFamily="18" charset="0"/>
              <a:cs typeface="IranNastaliq" panose="02020505000000020003" pitchFamily="18" charset="0"/>
            </a:endParaRPr>
          </a:p>
        </p:txBody>
      </p:sp>
      <p:sp>
        <p:nvSpPr>
          <p:cNvPr id="3" name="Subtitle 2">
            <a:extLst>
              <a:ext uri="{FF2B5EF4-FFF2-40B4-BE49-F238E27FC236}">
                <a16:creationId xmlns:a16="http://schemas.microsoft.com/office/drawing/2014/main" id="{CCC65A1A-6A11-4621-A845-F20DBF042AF3}"/>
              </a:ext>
            </a:extLst>
          </p:cNvPr>
          <p:cNvSpPr>
            <a:spLocks noGrp="1"/>
          </p:cNvSpPr>
          <p:nvPr>
            <p:ph type="subTitle" idx="1"/>
          </p:nvPr>
        </p:nvSpPr>
        <p:spPr>
          <a:xfrm>
            <a:off x="8398592" y="4933434"/>
            <a:ext cx="3793408" cy="1382306"/>
          </a:xfrm>
          <a:solidFill>
            <a:srgbClr val="60A9C1"/>
          </a:solidFill>
        </p:spPr>
        <p:txBody>
          <a:bodyPr>
            <a:normAutofit/>
          </a:bodyPr>
          <a:lstStyle/>
          <a:p>
            <a:r>
              <a:rPr lang="fa-IR" b="1" dirty="0">
                <a:latin typeface="Calibri" panose="020F0502020204030204" pitchFamily="34" charset="0"/>
                <a:cs typeface="B Nazanin" panose="00000400000000000000" pitchFamily="2" charset="-78"/>
              </a:rPr>
              <a:t>فخرالسادات فاطمی</a:t>
            </a:r>
          </a:p>
          <a:p>
            <a:r>
              <a:rPr lang="fa-IR" sz="1800" b="1" dirty="0">
                <a:effectLst/>
                <a:latin typeface="Calibri" panose="020F0502020204030204" pitchFamily="34" charset="0"/>
                <a:ea typeface="Calibri" panose="020F0502020204030204" pitchFamily="34" charset="0"/>
                <a:cs typeface="B Nazanin" panose="00000400000000000000" pitchFamily="2" charset="-78"/>
              </a:rPr>
              <a:t>موسسه مطالعات و پژوهش های بازرگانی</a:t>
            </a:r>
          </a:p>
          <a:p>
            <a:r>
              <a:rPr lang="fa-IR" sz="1800" b="1" dirty="0">
                <a:latin typeface="Calibri" panose="020F0502020204030204" pitchFamily="34" charset="0"/>
                <a:cs typeface="B Nazanin" panose="00000400000000000000" pitchFamily="2" charset="-78"/>
              </a:rPr>
              <a:t>خرداد 1402</a:t>
            </a:r>
            <a:endParaRPr lang="en-US" b="1" dirty="0">
              <a:cs typeface="B Nazanin" panose="00000400000000000000" pitchFamily="2" charset="-78"/>
            </a:endParaRPr>
          </a:p>
        </p:txBody>
      </p:sp>
    </p:spTree>
    <p:extLst>
      <p:ext uri="{BB962C8B-B14F-4D97-AF65-F5344CB8AC3E}">
        <p14:creationId xmlns:p14="http://schemas.microsoft.com/office/powerpoint/2010/main" val="272334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7E10DFE-1C5B-7D48-27A5-4A621A4B5D93}"/>
              </a:ext>
            </a:extLst>
          </p:cNvPr>
          <p:cNvGraphicFramePr>
            <a:graphicFrameLocks noGrp="1"/>
          </p:cNvGraphicFramePr>
          <p:nvPr>
            <p:ph idx="1"/>
            <p:extLst>
              <p:ext uri="{D42A27DB-BD31-4B8C-83A1-F6EECF244321}">
                <p14:modId xmlns:p14="http://schemas.microsoft.com/office/powerpoint/2010/main" val="382008786"/>
              </p:ext>
            </p:extLst>
          </p:nvPr>
        </p:nvGraphicFramePr>
        <p:xfrm>
          <a:off x="838200" y="733647"/>
          <a:ext cx="10515600" cy="5443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57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C981D3E-679F-9D52-5151-B27D4C6CF4D9}"/>
              </a:ext>
            </a:extLst>
          </p:cNvPr>
          <p:cNvGraphicFramePr>
            <a:graphicFrameLocks noGrp="1"/>
          </p:cNvGraphicFramePr>
          <p:nvPr>
            <p:ph idx="1"/>
            <p:extLst>
              <p:ext uri="{D42A27DB-BD31-4B8C-83A1-F6EECF244321}">
                <p14:modId xmlns:p14="http://schemas.microsoft.com/office/powerpoint/2010/main" val="2366460155"/>
              </p:ext>
            </p:extLst>
          </p:nvPr>
        </p:nvGraphicFramePr>
        <p:xfrm>
          <a:off x="838200" y="935666"/>
          <a:ext cx="10515600" cy="5241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8304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7A6E3-0077-4085-9663-67E203E101F5}"/>
              </a:ext>
            </a:extLst>
          </p:cNvPr>
          <p:cNvSpPr>
            <a:spLocks noGrp="1"/>
          </p:cNvSpPr>
          <p:nvPr>
            <p:ph type="title"/>
          </p:nvPr>
        </p:nvSpPr>
        <p:spPr>
          <a:xfrm>
            <a:off x="4333875" y="365125"/>
            <a:ext cx="3524250" cy="1325563"/>
          </a:xfrm>
        </p:spPr>
        <p:txBody>
          <a:bodyPr/>
          <a:lstStyle/>
          <a:p>
            <a:pPr algn="ctr" rtl="1"/>
            <a:r>
              <a:rPr lang="ar-SA" dirty="0">
                <a:latin typeface="Calibri" panose="020F0502020204030204" pitchFamily="34" charset="0"/>
                <a:ea typeface="Calibri" panose="020F0502020204030204" pitchFamily="34" charset="0"/>
                <a:cs typeface="B Titr" panose="00000700000000000000" pitchFamily="2" charset="-78"/>
              </a:rPr>
              <a:t>تمرکز جغرافیایی</a:t>
            </a:r>
            <a:endParaRPr lang="en-US" dirty="0">
              <a:cs typeface="B Titr" panose="00000700000000000000" pitchFamily="2" charset="-78"/>
            </a:endParaRPr>
          </a:p>
        </p:txBody>
      </p:sp>
      <p:sp>
        <p:nvSpPr>
          <p:cNvPr id="3" name="Content Placeholder 2">
            <a:extLst>
              <a:ext uri="{FF2B5EF4-FFF2-40B4-BE49-F238E27FC236}">
                <a16:creationId xmlns:a16="http://schemas.microsoft.com/office/drawing/2014/main" id="{B71C6493-12C8-4367-AD7F-9EB47E3E0EEB}"/>
              </a:ext>
            </a:extLst>
          </p:cNvPr>
          <p:cNvSpPr>
            <a:spLocks noGrp="1"/>
          </p:cNvSpPr>
          <p:nvPr>
            <p:ph idx="1"/>
          </p:nvPr>
        </p:nvSpPr>
        <p:spPr>
          <a:xfrm>
            <a:off x="5838825" y="2141537"/>
            <a:ext cx="6172199" cy="4351338"/>
          </a:xfrm>
          <a:solidFill>
            <a:srgbClr val="D8D0C3"/>
          </a:solidFill>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marR="0" indent="0" algn="just" rtl="1">
              <a:lnSpc>
                <a:spcPct val="107000"/>
              </a:lnSpc>
              <a:spcBef>
                <a:spcPts val="0"/>
              </a:spcBef>
              <a:spcAft>
                <a:spcPts val="800"/>
              </a:spcAft>
              <a:buNone/>
            </a:pPr>
            <a:r>
              <a:rPr lang="ar-SA" sz="1800" dirty="0">
                <a:effectLst/>
                <a:latin typeface="Calibri" panose="020F0502020204030204" pitchFamily="34" charset="0"/>
                <a:ea typeface="Calibri" panose="020F0502020204030204" pitchFamily="34" charset="0"/>
                <a:cs typeface="B Nazanin" panose="00000400000000000000" pitchFamily="2" charset="-78"/>
              </a:rPr>
              <a:t>مارشال(1890) که اولین بار به اهمیت تجمیع بنگاه ها در یک محدوده جغرافیایی اشاره کرده مزایایی را از نظر کالبدی و سخت افزاری برای تمرکز جغرافیایی واحدهای صنعتی برمی­شمرد: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07000"/>
              </a:lnSpc>
              <a:spcBef>
                <a:spcPts val="0"/>
              </a:spcBef>
              <a:spcAft>
                <a:spcPts val="800"/>
              </a:spcAft>
              <a:buFont typeface="Times New Roman" panose="02020603050405020304" pitchFamily="18" charset="0"/>
              <a:buChar char="-"/>
            </a:pPr>
            <a:r>
              <a:rPr lang="ar-SA" sz="1800" dirty="0">
                <a:effectLst/>
                <a:latin typeface="Calibri" panose="020F0502020204030204" pitchFamily="34" charset="0"/>
                <a:ea typeface="Calibri" panose="020F0502020204030204" pitchFamily="34" charset="0"/>
                <a:cs typeface="B Nazanin" panose="00000400000000000000" pitchFamily="2" charset="-78"/>
              </a:rPr>
              <a:t>دسترسی به منابع طبیعی و دارایی­های خاص موجود در محل</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800"/>
              </a:spcAft>
              <a:buFont typeface="Times New Roman" panose="02020603050405020304" pitchFamily="18" charset="0"/>
              <a:buChar char="-"/>
            </a:pPr>
            <a:r>
              <a:rPr lang="ar-SA" sz="1800" dirty="0">
                <a:effectLst/>
                <a:latin typeface="Calibri" panose="020F0502020204030204" pitchFamily="34" charset="0"/>
                <a:ea typeface="Calibri" panose="020F0502020204030204" pitchFamily="34" charset="0"/>
                <a:cs typeface="B Nazanin" panose="00000400000000000000" pitchFamily="2" charset="-78"/>
              </a:rPr>
              <a:t>ایجاد فرصت هایی برای کاهش هزینه های مبادله </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800"/>
              </a:spcAft>
              <a:buFont typeface="Times New Roman" panose="02020603050405020304" pitchFamily="18" charset="0"/>
              <a:buChar char="-"/>
            </a:pPr>
            <a:r>
              <a:rPr lang="ar-SA" sz="1800" dirty="0">
                <a:effectLst/>
                <a:latin typeface="Calibri" panose="020F0502020204030204" pitchFamily="34" charset="0"/>
                <a:ea typeface="Calibri" panose="020F0502020204030204" pitchFamily="34" charset="0"/>
                <a:cs typeface="B Nazanin" panose="00000400000000000000" pitchFamily="2" charset="-78"/>
              </a:rPr>
              <a:t>دسترسی سریعتر به دانش و انتقال آن و توسعه فرصت های یادگیری</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800"/>
              </a:spcAft>
              <a:buFont typeface="Times New Roman" panose="02020603050405020304" pitchFamily="18" charset="0"/>
              <a:buChar char="-"/>
            </a:pPr>
            <a:r>
              <a:rPr lang="ar-SA" sz="1800" dirty="0">
                <a:effectLst/>
                <a:latin typeface="Calibri" panose="020F0502020204030204" pitchFamily="34" charset="0"/>
                <a:ea typeface="Calibri" panose="020F0502020204030204" pitchFamily="34" charset="0"/>
                <a:cs typeface="B Nazanin" panose="00000400000000000000" pitchFamily="2" charset="-78"/>
              </a:rPr>
              <a:t>دستیابی به صرفه های مقیاس و میدان از طریق تمرکز واحدهای صنعتی با مقیاس کارآمد در یک منطقه</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800"/>
              </a:spcAft>
              <a:buFont typeface="Times New Roman" panose="02020603050405020304" pitchFamily="18" charset="0"/>
              <a:buChar char="-"/>
            </a:pPr>
            <a:r>
              <a:rPr lang="ar-SA" sz="1800" dirty="0">
                <a:effectLst/>
                <a:latin typeface="Calibri" panose="020F0502020204030204" pitchFamily="34" charset="0"/>
                <a:ea typeface="Calibri" panose="020F0502020204030204" pitchFamily="34" charset="0"/>
                <a:cs typeface="B Nazanin" panose="00000400000000000000" pitchFamily="2" charset="-78"/>
              </a:rPr>
              <a:t>تشکیل ذخایر تخصصی از عوامل بازار در نواحی خاص و امکان به اشتراک گذاری آن با بنگاه های فعال در یک منطقه</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800"/>
              </a:spcAft>
              <a:buFont typeface="Times New Roman" panose="02020603050405020304" pitchFamily="18" charset="0"/>
              <a:buChar char="-"/>
            </a:pPr>
            <a:r>
              <a:rPr lang="ar-SA" sz="1800" dirty="0">
                <a:effectLst/>
                <a:latin typeface="Calibri" panose="020F0502020204030204" pitchFamily="34" charset="0"/>
                <a:ea typeface="Calibri" panose="020F0502020204030204" pitchFamily="34" charset="0"/>
                <a:cs typeface="B Nazanin" panose="00000400000000000000" pitchFamily="2" charset="-78"/>
              </a:rPr>
              <a:t>تسهیل دسترسی به عوامل مورد نیاز بنگاه مانند نیروی کار، سرمایه و منابع فناوری</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800"/>
              </a:spcAft>
              <a:buFont typeface="Times New Roman" panose="02020603050405020304" pitchFamily="18" charset="0"/>
              <a:buChar char="-"/>
            </a:pPr>
            <a:r>
              <a:rPr lang="ar-SA" sz="1800" dirty="0">
                <a:effectLst/>
                <a:latin typeface="Calibri" panose="020F0502020204030204" pitchFamily="34" charset="0"/>
                <a:ea typeface="Calibri" panose="020F0502020204030204" pitchFamily="34" charset="0"/>
                <a:cs typeface="B Nazanin" panose="00000400000000000000" pitchFamily="2" charset="-78"/>
              </a:rPr>
              <a:t>امکان دسترسی و تبادل موثرتر اطلاعات بازار و فناوری در یک ناحیه خاص</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800"/>
              </a:spcAft>
              <a:buFont typeface="Times New Roman" panose="02020603050405020304" pitchFamily="18" charset="0"/>
              <a:buChar char="-"/>
            </a:pPr>
            <a:r>
              <a:rPr lang="ar-SA" sz="1800" dirty="0">
                <a:effectLst/>
                <a:latin typeface="Calibri" panose="020F0502020204030204" pitchFamily="34" charset="0"/>
                <a:ea typeface="Calibri" panose="020F0502020204030204" pitchFamily="34" charset="0"/>
                <a:cs typeface="B Nazanin" panose="00000400000000000000" pitchFamily="2" charset="-78"/>
              </a:rPr>
              <a:t>توسعه تعاملات بین بنگاهی بر اساس روابط عرضه و تقاضا</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just" rtl="1">
              <a:lnSpc>
                <a:spcPct val="107000"/>
              </a:lnSpc>
              <a:spcBef>
                <a:spcPts val="0"/>
              </a:spcBef>
              <a:spcAft>
                <a:spcPts val="800"/>
              </a:spcAft>
              <a:buFont typeface="Times New Roman" panose="02020603050405020304" pitchFamily="18" charset="0"/>
              <a:buChar char="-"/>
            </a:pPr>
            <a:r>
              <a:rPr lang="ar-SA" sz="1800" dirty="0">
                <a:effectLst/>
                <a:latin typeface="Calibri" panose="020F0502020204030204" pitchFamily="34" charset="0"/>
                <a:ea typeface="Calibri" panose="020F0502020204030204" pitchFamily="34" charset="0"/>
                <a:cs typeface="B Nazanin" panose="00000400000000000000" pitchFamily="2" charset="-78"/>
              </a:rPr>
              <a:t>ایجاد اعتماد و شکل گیری شبکه های همکاری بین بنگاه­های فعال و مشتریان</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p:txBody>
      </p:sp>
      <p:pic>
        <p:nvPicPr>
          <p:cNvPr id="5" name="Graphic 4" descr="Europe with solid fill">
            <a:extLst>
              <a:ext uri="{FF2B5EF4-FFF2-40B4-BE49-F238E27FC236}">
                <a16:creationId xmlns:a16="http://schemas.microsoft.com/office/drawing/2014/main" id="{5221BA5B-49B4-47B1-9825-5064A226A3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400051"/>
            <a:ext cx="3028951" cy="3028951"/>
          </a:xfrm>
          <a:prstGeom prst="rect">
            <a:avLst/>
          </a:prstGeom>
        </p:spPr>
      </p:pic>
    </p:spTree>
    <p:extLst>
      <p:ext uri="{BB962C8B-B14F-4D97-AF65-F5344CB8AC3E}">
        <p14:creationId xmlns:p14="http://schemas.microsoft.com/office/powerpoint/2010/main" val="487394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4C7B-ECF6-4F62-B3AE-9224DA619AFF}"/>
              </a:ext>
            </a:extLst>
          </p:cNvPr>
          <p:cNvSpPr>
            <a:spLocks noGrp="1"/>
          </p:cNvSpPr>
          <p:nvPr>
            <p:ph type="title"/>
          </p:nvPr>
        </p:nvSpPr>
        <p:spPr>
          <a:xfrm>
            <a:off x="9096375" y="133350"/>
            <a:ext cx="2933700" cy="1325563"/>
          </a:xfrm>
        </p:spPr>
        <p:txBody>
          <a:bodyPr>
            <a:normAutofit/>
          </a:bodyPr>
          <a:lstStyle/>
          <a:p>
            <a:pPr algn="r" rtl="1"/>
            <a:r>
              <a:rPr lang="fa-IR" sz="4800" dirty="0">
                <a:cs typeface="B Titr" panose="00000700000000000000" pitchFamily="2" charset="-78"/>
              </a:rPr>
              <a:t>فعالان خوشه</a:t>
            </a:r>
            <a:endParaRPr lang="en-US" sz="4800" dirty="0">
              <a:cs typeface="B Titr" panose="00000700000000000000" pitchFamily="2" charset="-78"/>
            </a:endParaRPr>
          </a:p>
        </p:txBody>
      </p:sp>
      <p:graphicFrame>
        <p:nvGraphicFramePr>
          <p:cNvPr id="4" name="Diagram 3">
            <a:extLst>
              <a:ext uri="{FF2B5EF4-FFF2-40B4-BE49-F238E27FC236}">
                <a16:creationId xmlns:a16="http://schemas.microsoft.com/office/drawing/2014/main" id="{0E144127-7163-4671-9750-28D07CA7EFB0}"/>
              </a:ext>
            </a:extLst>
          </p:cNvPr>
          <p:cNvGraphicFramePr/>
          <p:nvPr>
            <p:extLst>
              <p:ext uri="{D42A27DB-BD31-4B8C-83A1-F6EECF244321}">
                <p14:modId xmlns:p14="http://schemas.microsoft.com/office/powerpoint/2010/main" val="1737121909"/>
              </p:ext>
            </p:extLst>
          </p:nvPr>
        </p:nvGraphicFramePr>
        <p:xfrm>
          <a:off x="0" y="0"/>
          <a:ext cx="12192000" cy="6724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2681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5FD4A-7C9B-4A34-AFD1-0210829F3810}"/>
              </a:ext>
            </a:extLst>
          </p:cNvPr>
          <p:cNvSpPr>
            <a:spLocks noGrp="1"/>
          </p:cNvSpPr>
          <p:nvPr>
            <p:ph type="title"/>
          </p:nvPr>
        </p:nvSpPr>
        <p:spPr>
          <a:xfrm>
            <a:off x="7162800" y="250825"/>
            <a:ext cx="4752974" cy="1325563"/>
          </a:xfrm>
        </p:spPr>
        <p:style>
          <a:lnRef idx="2">
            <a:schemeClr val="accent4"/>
          </a:lnRef>
          <a:fillRef idx="1">
            <a:schemeClr val="lt1"/>
          </a:fillRef>
          <a:effectRef idx="0">
            <a:schemeClr val="accent4"/>
          </a:effectRef>
          <a:fontRef idx="minor">
            <a:schemeClr val="dk1"/>
          </a:fontRef>
        </p:style>
        <p:txBody>
          <a:bodyPr>
            <a:noAutofit/>
          </a:bodyPr>
          <a:lstStyle/>
          <a:p>
            <a:pPr algn="r" rtl="1">
              <a:lnSpc>
                <a:spcPct val="150000"/>
              </a:lnSpc>
            </a:pPr>
            <a:r>
              <a:rPr lang="ar-SA" sz="2800" dirty="0">
                <a:solidFill>
                  <a:schemeClr val="tx1"/>
                </a:solidFill>
                <a:effectLst/>
                <a:latin typeface="Calibri" panose="020F0502020204030204" pitchFamily="34" charset="0"/>
                <a:ea typeface="Calibri" panose="020F0502020204030204" pitchFamily="34" charset="0"/>
                <a:cs typeface="B Titr" panose="00000700000000000000" pitchFamily="2" charset="-78"/>
              </a:rPr>
              <a:t>سه محرک اصلی خوشه بندی صنعتی</a:t>
            </a:r>
            <a:br>
              <a:rPr lang="fa-IR" sz="2800" dirty="0">
                <a:solidFill>
                  <a:schemeClr val="tx1"/>
                </a:solidFill>
                <a:effectLst/>
                <a:latin typeface="Calibri" panose="020F0502020204030204" pitchFamily="34" charset="0"/>
                <a:ea typeface="Calibri" panose="020F0502020204030204" pitchFamily="34" charset="0"/>
                <a:cs typeface="B Titr" panose="00000700000000000000" pitchFamily="2" charset="-78"/>
              </a:rPr>
            </a:br>
            <a:r>
              <a:rPr lang="en-US" sz="2800" dirty="0">
                <a:solidFill>
                  <a:schemeClr val="tx1"/>
                </a:solidFill>
                <a:effectLst/>
                <a:latin typeface="Calibri" panose="020F0502020204030204" pitchFamily="34" charset="0"/>
                <a:ea typeface="Calibri" panose="020F0502020204030204" pitchFamily="34" charset="0"/>
                <a:cs typeface="B Titr" panose="00000700000000000000" pitchFamily="2" charset="-78"/>
              </a:rPr>
              <a:t> </a:t>
            </a:r>
            <a:r>
              <a:rPr lang="fa-IR" sz="2800" dirty="0">
                <a:solidFill>
                  <a:schemeClr val="tx1"/>
                </a:solidFill>
                <a:effectLst/>
                <a:latin typeface="Calibri" panose="020F0502020204030204" pitchFamily="34" charset="0"/>
                <a:ea typeface="Calibri" panose="020F0502020204030204" pitchFamily="34" charset="0"/>
                <a:cs typeface="B Titr" panose="00000700000000000000" pitchFamily="2" charset="-78"/>
              </a:rPr>
              <a:t>از </a:t>
            </a:r>
            <a:r>
              <a:rPr lang="ar-SA" sz="2800" dirty="0">
                <a:solidFill>
                  <a:schemeClr val="tx1"/>
                </a:solidFill>
                <a:effectLst/>
                <a:latin typeface="Calibri" panose="020F0502020204030204" pitchFamily="34" charset="0"/>
                <a:ea typeface="Calibri" panose="020F0502020204030204" pitchFamily="34" charset="0"/>
                <a:cs typeface="B Titr" panose="00000700000000000000" pitchFamily="2" charset="-78"/>
              </a:rPr>
              <a:t>دورینگر و ترکلا</a:t>
            </a:r>
            <a:r>
              <a:rPr lang="fa-IR" sz="2800" dirty="0">
                <a:solidFill>
                  <a:schemeClr val="tx1"/>
                </a:solidFill>
                <a:effectLst/>
                <a:latin typeface="Calibri" panose="020F0502020204030204" pitchFamily="34" charset="0"/>
                <a:ea typeface="Calibri" panose="020F0502020204030204" pitchFamily="34" charset="0"/>
                <a:cs typeface="B Titr" panose="00000700000000000000" pitchFamily="2" charset="-78"/>
              </a:rPr>
              <a:t> </a:t>
            </a:r>
            <a:r>
              <a:rPr lang="ar-SA" sz="2800" dirty="0">
                <a:solidFill>
                  <a:schemeClr val="tx1"/>
                </a:solidFill>
                <a:effectLst/>
                <a:latin typeface="Calibri" panose="020F0502020204030204" pitchFamily="34" charset="0"/>
                <a:ea typeface="Calibri" panose="020F0502020204030204" pitchFamily="34" charset="0"/>
                <a:cs typeface="B Titr" panose="00000700000000000000" pitchFamily="2" charset="-78"/>
              </a:rPr>
              <a:t>(1997)</a:t>
            </a:r>
            <a:r>
              <a:rPr lang="en-US" sz="2800" dirty="0">
                <a:solidFill>
                  <a:schemeClr val="tx1"/>
                </a:solidFill>
                <a:effectLst/>
                <a:latin typeface="Calibri" panose="020F0502020204030204" pitchFamily="34" charset="0"/>
                <a:ea typeface="Calibri" panose="020F0502020204030204" pitchFamily="34" charset="0"/>
                <a:cs typeface="B Titr" panose="00000700000000000000" pitchFamily="2" charset="-78"/>
              </a:rPr>
              <a:t> </a:t>
            </a:r>
            <a:endParaRPr lang="en-US" sz="2800" dirty="0">
              <a:solidFill>
                <a:schemeClr val="tx1"/>
              </a:solidFill>
              <a:cs typeface="B Titr" panose="00000700000000000000" pitchFamily="2" charset="-78"/>
            </a:endParaRPr>
          </a:p>
        </p:txBody>
      </p:sp>
      <p:graphicFrame>
        <p:nvGraphicFramePr>
          <p:cNvPr id="4" name="Content Placeholder 3">
            <a:extLst>
              <a:ext uri="{FF2B5EF4-FFF2-40B4-BE49-F238E27FC236}">
                <a16:creationId xmlns:a16="http://schemas.microsoft.com/office/drawing/2014/main" id="{B2F106A4-CC51-4F0D-AD84-405007509680}"/>
              </a:ext>
            </a:extLst>
          </p:cNvPr>
          <p:cNvGraphicFramePr>
            <a:graphicFrameLocks noGrp="1"/>
          </p:cNvGraphicFramePr>
          <p:nvPr>
            <p:ph idx="1"/>
            <p:extLst>
              <p:ext uri="{D42A27DB-BD31-4B8C-83A1-F6EECF244321}">
                <p14:modId xmlns:p14="http://schemas.microsoft.com/office/powerpoint/2010/main" val="448113197"/>
              </p:ext>
            </p:extLst>
          </p:nvPr>
        </p:nvGraphicFramePr>
        <p:xfrm>
          <a:off x="838200" y="428626"/>
          <a:ext cx="6181725" cy="5748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1261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397A8-B14A-43AE-82D0-59236C623408}"/>
              </a:ext>
            </a:extLst>
          </p:cNvPr>
          <p:cNvSpPr>
            <a:spLocks noGrp="1"/>
          </p:cNvSpPr>
          <p:nvPr>
            <p:ph type="title"/>
          </p:nvPr>
        </p:nvSpPr>
        <p:spPr>
          <a:xfrm>
            <a:off x="6095999" y="117475"/>
            <a:ext cx="5991225" cy="1325563"/>
          </a:xfrm>
        </p:spPr>
        <p:txBody>
          <a:bodyPr>
            <a:normAutofit/>
          </a:bodyPr>
          <a:lstStyle/>
          <a:p>
            <a:pPr algn="r" rtl="1"/>
            <a:r>
              <a:rPr lang="ar-SA" sz="2800" dirty="0">
                <a:effectLst/>
                <a:latin typeface="Calibri" panose="020F0502020204030204" pitchFamily="34" charset="0"/>
                <a:ea typeface="Calibri" panose="020F0502020204030204" pitchFamily="34" charset="0"/>
                <a:cs typeface="B Titr" panose="00000700000000000000" pitchFamily="2" charset="-78"/>
              </a:rPr>
              <a:t>مبانی تئوریک شکل</a:t>
            </a:r>
            <a:r>
              <a:rPr lang="fa-IR" sz="2800" dirty="0">
                <a:effectLst/>
                <a:latin typeface="Calibri" panose="020F0502020204030204" pitchFamily="34" charset="0"/>
                <a:ea typeface="Calibri" panose="020F0502020204030204" pitchFamily="34" charset="0"/>
                <a:cs typeface="B Titr" panose="00000700000000000000" pitchFamily="2" charset="-78"/>
              </a:rPr>
              <a:t>‌</a:t>
            </a:r>
            <a:r>
              <a:rPr lang="ar-SA" sz="2800" dirty="0">
                <a:effectLst/>
                <a:latin typeface="Calibri" panose="020F0502020204030204" pitchFamily="34" charset="0"/>
                <a:ea typeface="Calibri" panose="020F0502020204030204" pitchFamily="34" charset="0"/>
                <a:cs typeface="B Titr" panose="00000700000000000000" pitchFamily="2" charset="-78"/>
              </a:rPr>
              <a:t>گیری خوشه</a:t>
            </a:r>
            <a:r>
              <a:rPr lang="fa-IR" sz="2800" dirty="0">
                <a:effectLst/>
                <a:latin typeface="Calibri" panose="020F0502020204030204" pitchFamily="34" charset="0"/>
                <a:ea typeface="Calibri" panose="020F0502020204030204" pitchFamily="34" charset="0"/>
                <a:cs typeface="B Titr" panose="00000700000000000000" pitchFamily="2" charset="-78"/>
              </a:rPr>
              <a:t>‌</a:t>
            </a:r>
            <a:r>
              <a:rPr lang="ar-SA" sz="2800" dirty="0">
                <a:effectLst/>
                <a:latin typeface="Calibri" panose="020F0502020204030204" pitchFamily="34" charset="0"/>
                <a:ea typeface="Calibri" panose="020F0502020204030204" pitchFamily="34" charset="0"/>
                <a:cs typeface="B Titr" panose="00000700000000000000" pitchFamily="2" charset="-78"/>
              </a:rPr>
              <a:t>های صنعتی</a:t>
            </a:r>
            <a:endParaRPr lang="en-US" sz="2800" dirty="0">
              <a:cs typeface="B Titr" panose="00000700000000000000" pitchFamily="2" charset="-78"/>
            </a:endParaRPr>
          </a:p>
        </p:txBody>
      </p:sp>
      <p:graphicFrame>
        <p:nvGraphicFramePr>
          <p:cNvPr id="4" name="Diagram 3">
            <a:extLst>
              <a:ext uri="{FF2B5EF4-FFF2-40B4-BE49-F238E27FC236}">
                <a16:creationId xmlns:a16="http://schemas.microsoft.com/office/drawing/2014/main" id="{7861F7BE-3ED1-4464-A439-68EFFBACB0B6}"/>
              </a:ext>
            </a:extLst>
          </p:cNvPr>
          <p:cNvGraphicFramePr/>
          <p:nvPr>
            <p:extLst>
              <p:ext uri="{D42A27DB-BD31-4B8C-83A1-F6EECF244321}">
                <p14:modId xmlns:p14="http://schemas.microsoft.com/office/powerpoint/2010/main" val="3605720368"/>
              </p:ext>
            </p:extLst>
          </p:nvPr>
        </p:nvGraphicFramePr>
        <p:xfrm>
          <a:off x="104776" y="117474"/>
          <a:ext cx="8124824" cy="6740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4198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0">
          <a:fgClr>
            <a:srgbClr val="FF0000"/>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47AC2-A554-4A3D-99FE-3DE747EDA02A}"/>
              </a:ext>
            </a:extLst>
          </p:cNvPr>
          <p:cNvSpPr>
            <a:spLocks noGrp="1"/>
          </p:cNvSpPr>
          <p:nvPr>
            <p:ph type="title"/>
          </p:nvPr>
        </p:nvSpPr>
        <p:spPr>
          <a:xfrm>
            <a:off x="3157537" y="365125"/>
            <a:ext cx="5648325" cy="1325563"/>
          </a:xfrm>
        </p:spPr>
        <p:txBody>
          <a:bodyPr>
            <a:normAutofit/>
          </a:bodyPr>
          <a:lstStyle/>
          <a:p>
            <a:pPr algn="r" rtl="1"/>
            <a:r>
              <a:rPr lang="ar-SA" sz="2800" dirty="0">
                <a:effectLst/>
                <a:latin typeface="Calibri" panose="020F0502020204030204" pitchFamily="34" charset="0"/>
                <a:ea typeface="Calibri" panose="020F0502020204030204" pitchFamily="34" charset="0"/>
                <a:cs typeface="B Titr" panose="00000700000000000000" pitchFamily="2" charset="-78"/>
              </a:rPr>
              <a:t>سیر تغییر مفهوم کارایی در نظریات اقتصادی</a:t>
            </a:r>
            <a:endParaRPr lang="en-US" sz="6000" dirty="0">
              <a:cs typeface="B Titr" panose="00000700000000000000" pitchFamily="2" charset="-78"/>
            </a:endParaRPr>
          </a:p>
        </p:txBody>
      </p:sp>
      <p:graphicFrame>
        <p:nvGraphicFramePr>
          <p:cNvPr id="4" name="Table 3">
            <a:extLst>
              <a:ext uri="{FF2B5EF4-FFF2-40B4-BE49-F238E27FC236}">
                <a16:creationId xmlns:a16="http://schemas.microsoft.com/office/drawing/2014/main" id="{948473DE-7E15-440A-8CAC-6F2DE11129C9}"/>
              </a:ext>
            </a:extLst>
          </p:cNvPr>
          <p:cNvGraphicFramePr>
            <a:graphicFrameLocks noGrp="1"/>
          </p:cNvGraphicFramePr>
          <p:nvPr>
            <p:extLst>
              <p:ext uri="{D42A27DB-BD31-4B8C-83A1-F6EECF244321}">
                <p14:modId xmlns:p14="http://schemas.microsoft.com/office/powerpoint/2010/main" val="420755045"/>
              </p:ext>
            </p:extLst>
          </p:nvPr>
        </p:nvGraphicFramePr>
        <p:xfrm>
          <a:off x="433388" y="1604800"/>
          <a:ext cx="11325224" cy="4900001"/>
        </p:xfrm>
        <a:graphic>
          <a:graphicData uri="http://schemas.openxmlformats.org/drawingml/2006/table">
            <a:tbl>
              <a:tblPr rtl="1" firstRow="1" firstCol="1" bandRow="1">
                <a:tableStyleId>{5C22544A-7EE6-4342-B048-85BDC9FD1C3A}</a:tableStyleId>
              </a:tblPr>
              <a:tblGrid>
                <a:gridCol w="1395066">
                  <a:extLst>
                    <a:ext uri="{9D8B030D-6E8A-4147-A177-3AD203B41FA5}">
                      <a16:colId xmlns:a16="http://schemas.microsoft.com/office/drawing/2014/main" val="251975210"/>
                    </a:ext>
                  </a:extLst>
                </a:gridCol>
                <a:gridCol w="1586213">
                  <a:extLst>
                    <a:ext uri="{9D8B030D-6E8A-4147-A177-3AD203B41FA5}">
                      <a16:colId xmlns:a16="http://schemas.microsoft.com/office/drawing/2014/main" val="209247517"/>
                    </a:ext>
                  </a:extLst>
                </a:gridCol>
                <a:gridCol w="4017455">
                  <a:extLst>
                    <a:ext uri="{9D8B030D-6E8A-4147-A177-3AD203B41FA5}">
                      <a16:colId xmlns:a16="http://schemas.microsoft.com/office/drawing/2014/main" val="3759080696"/>
                    </a:ext>
                  </a:extLst>
                </a:gridCol>
                <a:gridCol w="4326490">
                  <a:extLst>
                    <a:ext uri="{9D8B030D-6E8A-4147-A177-3AD203B41FA5}">
                      <a16:colId xmlns:a16="http://schemas.microsoft.com/office/drawing/2014/main" val="1292803430"/>
                    </a:ext>
                  </a:extLst>
                </a:gridCol>
              </a:tblGrid>
              <a:tr h="575068">
                <a:tc>
                  <a:txBody>
                    <a:bodyPr/>
                    <a:lstStyle/>
                    <a:p>
                      <a:pPr marL="0" marR="0" algn="ctr" rtl="1">
                        <a:lnSpc>
                          <a:spcPct val="107000"/>
                        </a:lnSpc>
                        <a:spcBef>
                          <a:spcPts val="0"/>
                        </a:spcBef>
                        <a:spcAft>
                          <a:spcPts val="0"/>
                        </a:spcAft>
                      </a:pPr>
                      <a:r>
                        <a:rPr lang="ar-SA" sz="1800" dirty="0">
                          <a:effectLst/>
                          <a:cs typeface="B Nazanin" panose="00000400000000000000" pitchFamily="2" charset="-78"/>
                        </a:rPr>
                        <a:t>نظریات کارایی</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800">
                          <a:effectLst/>
                          <a:cs typeface="B Nazanin" panose="00000400000000000000" pitchFamily="2" charset="-78"/>
                        </a:rPr>
                        <a:t>نظریات اقتصادی</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800" dirty="0">
                          <a:effectLst/>
                          <a:cs typeface="B Nazanin" panose="00000400000000000000" pitchFamily="2" charset="-78"/>
                        </a:rPr>
                        <a:t>صرفه ها و آثار مورد توجه</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800">
                          <a:effectLst/>
                          <a:cs typeface="B Nazanin" panose="00000400000000000000" pitchFamily="2" charset="-78"/>
                        </a:rPr>
                        <a:t>نوع کارایی</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extLst>
                  <a:ext uri="{0D108BD9-81ED-4DB2-BD59-A6C34878D82A}">
                    <a16:rowId xmlns:a16="http://schemas.microsoft.com/office/drawing/2014/main" val="1445528604"/>
                  </a:ext>
                </a:extLst>
              </a:tr>
              <a:tr h="575068">
                <a:tc>
                  <a:txBody>
                    <a:bodyPr/>
                    <a:lstStyle/>
                    <a:p>
                      <a:pPr marL="0" marR="0" algn="ctr" rtl="1">
                        <a:lnSpc>
                          <a:spcPct val="107000"/>
                        </a:lnSpc>
                        <a:spcBef>
                          <a:spcPts val="0"/>
                        </a:spcBef>
                        <a:spcAft>
                          <a:spcPts val="0"/>
                        </a:spcAft>
                      </a:pPr>
                      <a:r>
                        <a:rPr lang="ar-SA" sz="1800">
                          <a:effectLst/>
                          <a:cs typeface="B Nazanin" panose="00000400000000000000" pitchFamily="2" charset="-78"/>
                        </a:rPr>
                        <a:t>نظریات سنتی</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800">
                          <a:effectLst/>
                          <a:cs typeface="B Nazanin" panose="00000400000000000000" pitchFamily="2" charset="-78"/>
                        </a:rPr>
                        <a:t>نئوکلاسیک</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800" dirty="0">
                          <a:effectLst/>
                          <a:cs typeface="B Nazanin" panose="00000400000000000000" pitchFamily="2" charset="-78"/>
                        </a:rPr>
                        <a:t>عوامل بهبود وضعيت فني و تابع توليد بنگاه</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800">
                          <a:effectLst/>
                          <a:cs typeface="B Nazanin" panose="00000400000000000000" pitchFamily="2" charset="-78"/>
                        </a:rPr>
                        <a:t>کارایی درونی بنگاه منفرد (كارايي اقتصادي)</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extLst>
                  <a:ext uri="{0D108BD9-81ED-4DB2-BD59-A6C34878D82A}">
                    <a16:rowId xmlns:a16="http://schemas.microsoft.com/office/drawing/2014/main" val="1362750024"/>
                  </a:ext>
                </a:extLst>
              </a:tr>
              <a:tr h="575068">
                <a:tc>
                  <a:txBody>
                    <a:bodyPr/>
                    <a:lstStyle/>
                    <a:p>
                      <a:pPr marL="0" marR="0" algn="ctr" rtl="1">
                        <a:lnSpc>
                          <a:spcPct val="107000"/>
                        </a:lnSpc>
                        <a:spcBef>
                          <a:spcPts val="0"/>
                        </a:spcBef>
                        <a:spcAft>
                          <a:spcPts val="0"/>
                        </a:spcAft>
                      </a:pPr>
                      <a:r>
                        <a:rPr lang="ar-SA" sz="1800">
                          <a:effectLst/>
                          <a:cs typeface="B Nazanin" panose="00000400000000000000" pitchFamily="2" charset="-78"/>
                        </a:rPr>
                        <a:t>نظریات متکامل تر </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800">
                          <a:effectLst/>
                          <a:cs typeface="B Nazanin" panose="00000400000000000000" pitchFamily="2" charset="-78"/>
                        </a:rPr>
                        <a:t>اقتصاد صنعتی</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800">
                          <a:effectLst/>
                          <a:cs typeface="B Nazanin" panose="00000400000000000000" pitchFamily="2" charset="-78"/>
                        </a:rPr>
                        <a:t>صرفه­هاي مقياس بر كارايي و قدرت رقابت بنگاه</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800">
                          <a:effectLst/>
                          <a:cs typeface="B Nazanin" panose="00000400000000000000" pitchFamily="2" charset="-78"/>
                        </a:rPr>
                        <a:t>کارایی درونی بنگاه منفرد</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extLst>
                  <a:ext uri="{0D108BD9-81ED-4DB2-BD59-A6C34878D82A}">
                    <a16:rowId xmlns:a16="http://schemas.microsoft.com/office/drawing/2014/main" val="2543280778"/>
                  </a:ext>
                </a:extLst>
              </a:tr>
              <a:tr h="862601">
                <a:tc rowSpan="4">
                  <a:txBody>
                    <a:bodyPr/>
                    <a:lstStyle/>
                    <a:p>
                      <a:pPr marL="0" marR="0" algn="ctr" rtl="1">
                        <a:lnSpc>
                          <a:spcPct val="107000"/>
                        </a:lnSpc>
                        <a:spcBef>
                          <a:spcPts val="0"/>
                        </a:spcBef>
                        <a:spcAft>
                          <a:spcPts val="0"/>
                        </a:spcAft>
                      </a:pPr>
                      <a:r>
                        <a:rPr lang="ar-SA" sz="1800">
                          <a:effectLst/>
                          <a:cs typeface="B Nazanin" panose="00000400000000000000" pitchFamily="2" charset="-78"/>
                        </a:rPr>
                        <a:t>نظریات نوین</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800">
                          <a:effectLst/>
                          <a:cs typeface="B Nazanin" panose="00000400000000000000" pitchFamily="2" charset="-78"/>
                        </a:rPr>
                        <a:t>تجمیع</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800">
                          <a:effectLst/>
                          <a:cs typeface="B Nazanin" panose="00000400000000000000" pitchFamily="2" charset="-78"/>
                        </a:rPr>
                        <a:t>صرفه­ها، سرريزها و آثار مجاورت و پيوندهاي محلي بر عملكرد بنگاهها</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800">
                          <a:effectLst/>
                          <a:cs typeface="B Nazanin" panose="00000400000000000000" pitchFamily="2" charset="-78"/>
                        </a:rPr>
                        <a:t>کارایی بیرونی مجموعه بنگاه­ها(تجمیع شده)</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extLst>
                  <a:ext uri="{0D108BD9-81ED-4DB2-BD59-A6C34878D82A}">
                    <a16:rowId xmlns:a16="http://schemas.microsoft.com/office/drawing/2014/main" val="3771514622"/>
                  </a:ext>
                </a:extLst>
              </a:tr>
              <a:tr h="575068">
                <a:tc vMerge="1">
                  <a:txBody>
                    <a:bodyPr/>
                    <a:lstStyle/>
                    <a:p>
                      <a:endParaRPr lang="en-US"/>
                    </a:p>
                  </a:txBody>
                  <a:tcPr/>
                </a:tc>
                <a:tc>
                  <a:txBody>
                    <a:bodyPr/>
                    <a:lstStyle/>
                    <a:p>
                      <a:pPr marL="0" marR="0" algn="ctr" rtl="1">
                        <a:lnSpc>
                          <a:spcPct val="107000"/>
                        </a:lnSpc>
                        <a:spcBef>
                          <a:spcPts val="0"/>
                        </a:spcBef>
                        <a:spcAft>
                          <a:spcPts val="0"/>
                        </a:spcAft>
                      </a:pPr>
                      <a:r>
                        <a:rPr lang="ar-SA" sz="1800">
                          <a:effectLst/>
                          <a:cs typeface="B Nazanin" panose="00000400000000000000" pitchFamily="2" charset="-78"/>
                        </a:rPr>
                        <a:t>تجزیه</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800">
                          <a:effectLst/>
                          <a:cs typeface="B Nazanin" panose="00000400000000000000" pitchFamily="2" charset="-78"/>
                        </a:rPr>
                        <a:t>صرفه­هاي تمركزيابي بخشي و صرفه­هاي برون سپاري</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800">
                          <a:effectLst/>
                          <a:cs typeface="B Nazanin" panose="00000400000000000000" pitchFamily="2" charset="-78"/>
                        </a:rPr>
                        <a:t>كارايي بيروني بنگاهها (داراي روابط كاري متقابل و بلندمدت)</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extLst>
                  <a:ext uri="{0D108BD9-81ED-4DB2-BD59-A6C34878D82A}">
                    <a16:rowId xmlns:a16="http://schemas.microsoft.com/office/drawing/2014/main" val="1352641467"/>
                  </a:ext>
                </a:extLst>
              </a:tr>
              <a:tr h="862601">
                <a:tc vMerge="1">
                  <a:txBody>
                    <a:bodyPr/>
                    <a:lstStyle/>
                    <a:p>
                      <a:endParaRPr lang="en-US"/>
                    </a:p>
                  </a:txBody>
                  <a:tcPr/>
                </a:tc>
                <a:tc>
                  <a:txBody>
                    <a:bodyPr/>
                    <a:lstStyle/>
                    <a:p>
                      <a:pPr marL="0" marR="0" algn="ctr" rtl="1">
                        <a:lnSpc>
                          <a:spcPct val="107000"/>
                        </a:lnSpc>
                        <a:spcBef>
                          <a:spcPts val="0"/>
                        </a:spcBef>
                        <a:spcAft>
                          <a:spcPts val="0"/>
                        </a:spcAft>
                      </a:pPr>
                      <a:r>
                        <a:rPr lang="ar-SA" sz="1800">
                          <a:effectLst/>
                          <a:cs typeface="B Nazanin" panose="00000400000000000000" pitchFamily="2" charset="-78"/>
                        </a:rPr>
                        <a:t>زنجیره ارزش</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800">
                          <a:effectLst/>
                          <a:cs typeface="B Nazanin" panose="00000400000000000000" pitchFamily="2" charset="-78"/>
                        </a:rPr>
                        <a:t>اثر پيوندها در طول زنجيره ارزش و همكاري عمودي </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800">
                          <a:effectLst/>
                          <a:cs typeface="B Nazanin" panose="00000400000000000000" pitchFamily="2" charset="-78"/>
                        </a:rPr>
                        <a:t>كارايي بيروني - كارايي جمعي بنگاهها (همكار در فرايند توليد)</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extLst>
                  <a:ext uri="{0D108BD9-81ED-4DB2-BD59-A6C34878D82A}">
                    <a16:rowId xmlns:a16="http://schemas.microsoft.com/office/drawing/2014/main" val="4171713842"/>
                  </a:ext>
                </a:extLst>
              </a:tr>
              <a:tr h="862601">
                <a:tc vMerge="1">
                  <a:txBody>
                    <a:bodyPr/>
                    <a:lstStyle/>
                    <a:p>
                      <a:endParaRPr lang="en-US"/>
                    </a:p>
                  </a:txBody>
                  <a:tcPr/>
                </a:tc>
                <a:tc>
                  <a:txBody>
                    <a:bodyPr/>
                    <a:lstStyle/>
                    <a:p>
                      <a:pPr marL="0" marR="0" algn="ctr" rtl="1">
                        <a:lnSpc>
                          <a:spcPct val="107000"/>
                        </a:lnSpc>
                        <a:spcBef>
                          <a:spcPts val="0"/>
                        </a:spcBef>
                        <a:spcAft>
                          <a:spcPts val="0"/>
                        </a:spcAft>
                      </a:pPr>
                      <a:r>
                        <a:rPr lang="ar-SA" sz="1800">
                          <a:effectLst/>
                          <a:cs typeface="B Nazanin" panose="00000400000000000000" pitchFamily="2" charset="-78"/>
                        </a:rPr>
                        <a:t>عمل مشترک</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800">
                          <a:effectLst/>
                          <a:cs typeface="B Nazanin" panose="00000400000000000000" pitchFamily="2" charset="-78"/>
                        </a:rPr>
                        <a:t>صرفه­هاي شناخت منافع مشترك و همكاري بنگاههاي تجميع شده </a:t>
                      </a:r>
                      <a:endParaRPr lang="en-US" sz="18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800" dirty="0">
                          <a:effectLst/>
                          <a:cs typeface="B Nazanin" panose="00000400000000000000" pitchFamily="2" charset="-78"/>
                        </a:rPr>
                        <a:t>كارايي جمعي بنگاهها(داراي منافع مشترك در توليد)</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extLst>
                  <a:ext uri="{0D108BD9-81ED-4DB2-BD59-A6C34878D82A}">
                    <a16:rowId xmlns:a16="http://schemas.microsoft.com/office/drawing/2014/main" val="382177413"/>
                  </a:ext>
                </a:extLst>
              </a:tr>
            </a:tbl>
          </a:graphicData>
        </a:graphic>
      </p:graphicFrame>
    </p:spTree>
    <p:extLst>
      <p:ext uri="{BB962C8B-B14F-4D97-AF65-F5344CB8AC3E}">
        <p14:creationId xmlns:p14="http://schemas.microsoft.com/office/powerpoint/2010/main" val="257858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7DD77-7473-46B4-9AFC-10C5AC3F5DAD}"/>
              </a:ext>
            </a:extLst>
          </p:cNvPr>
          <p:cNvSpPr>
            <a:spLocks noGrp="1"/>
          </p:cNvSpPr>
          <p:nvPr>
            <p:ph type="title"/>
          </p:nvPr>
        </p:nvSpPr>
        <p:spPr>
          <a:xfrm>
            <a:off x="8867774" y="2346325"/>
            <a:ext cx="2847975" cy="1325563"/>
          </a:xfrm>
        </p:spPr>
        <p:txBody>
          <a:bodyPr>
            <a:normAutofit/>
          </a:bodyPr>
          <a:lstStyle/>
          <a:p>
            <a:pPr algn="r" rtl="1"/>
            <a:r>
              <a:rPr lang="ar-SA" sz="3200" dirty="0">
                <a:solidFill>
                  <a:srgbClr val="FFFF00"/>
                </a:solidFill>
                <a:effectLst/>
                <a:latin typeface="Calibri" panose="020F0502020204030204" pitchFamily="34" charset="0"/>
                <a:ea typeface="Calibri" panose="020F0502020204030204" pitchFamily="34" charset="0"/>
                <a:cs typeface="B Titr" panose="00000700000000000000" pitchFamily="2" charset="-78"/>
              </a:rPr>
              <a:t>گونه شناسی خوشه</a:t>
            </a:r>
            <a:r>
              <a:rPr lang="fa-IR" sz="3200" dirty="0">
                <a:solidFill>
                  <a:srgbClr val="FFFF00"/>
                </a:solidFill>
                <a:effectLst/>
                <a:latin typeface="Calibri" panose="020F0502020204030204" pitchFamily="34" charset="0"/>
                <a:ea typeface="Calibri" panose="020F0502020204030204" pitchFamily="34" charset="0"/>
                <a:cs typeface="B Titr" panose="00000700000000000000" pitchFamily="2" charset="-78"/>
              </a:rPr>
              <a:t>‌</a:t>
            </a:r>
            <a:r>
              <a:rPr lang="ar-SA" sz="3200" dirty="0">
                <a:solidFill>
                  <a:srgbClr val="FFFF00"/>
                </a:solidFill>
                <a:effectLst/>
                <a:latin typeface="Calibri" panose="020F0502020204030204" pitchFamily="34" charset="0"/>
                <a:ea typeface="Calibri" panose="020F0502020204030204" pitchFamily="34" charset="0"/>
                <a:cs typeface="B Titr" panose="00000700000000000000" pitchFamily="2" charset="-78"/>
              </a:rPr>
              <a:t>های صنعتی</a:t>
            </a:r>
            <a:endParaRPr lang="en-US" sz="3200" dirty="0">
              <a:solidFill>
                <a:srgbClr val="FFFF00"/>
              </a:solidFill>
              <a:cs typeface="B Titr" panose="00000700000000000000" pitchFamily="2" charset="-78"/>
            </a:endParaRPr>
          </a:p>
        </p:txBody>
      </p:sp>
      <p:graphicFrame>
        <p:nvGraphicFramePr>
          <p:cNvPr id="4" name="Content Placeholder 3">
            <a:extLst>
              <a:ext uri="{FF2B5EF4-FFF2-40B4-BE49-F238E27FC236}">
                <a16:creationId xmlns:a16="http://schemas.microsoft.com/office/drawing/2014/main" id="{D7CA493F-37E7-49EB-9A33-65806AA5EF26}"/>
              </a:ext>
            </a:extLst>
          </p:cNvPr>
          <p:cNvGraphicFramePr>
            <a:graphicFrameLocks noGrp="1"/>
          </p:cNvGraphicFramePr>
          <p:nvPr>
            <p:ph idx="1"/>
            <p:extLst>
              <p:ext uri="{D42A27DB-BD31-4B8C-83A1-F6EECF244321}">
                <p14:modId xmlns:p14="http://schemas.microsoft.com/office/powerpoint/2010/main" val="1325142469"/>
              </p:ext>
            </p:extLst>
          </p:nvPr>
        </p:nvGraphicFramePr>
        <p:xfrm>
          <a:off x="-3" y="0"/>
          <a:ext cx="8191502" cy="6881812"/>
        </p:xfrm>
        <a:graphic>
          <a:graphicData uri="http://schemas.openxmlformats.org/drawingml/2006/table">
            <a:tbl>
              <a:tblPr rtl="1" firstRow="1" firstCol="1" bandRow="1">
                <a:tableStyleId>{00A15C55-8517-42AA-B614-E9B94910E393}</a:tableStyleId>
              </a:tblPr>
              <a:tblGrid>
                <a:gridCol w="1813520">
                  <a:extLst>
                    <a:ext uri="{9D8B030D-6E8A-4147-A177-3AD203B41FA5}">
                      <a16:colId xmlns:a16="http://schemas.microsoft.com/office/drawing/2014/main" val="3785246001"/>
                    </a:ext>
                  </a:extLst>
                </a:gridCol>
                <a:gridCol w="2996249">
                  <a:extLst>
                    <a:ext uri="{9D8B030D-6E8A-4147-A177-3AD203B41FA5}">
                      <a16:colId xmlns:a16="http://schemas.microsoft.com/office/drawing/2014/main" val="4103113977"/>
                    </a:ext>
                  </a:extLst>
                </a:gridCol>
                <a:gridCol w="3381733">
                  <a:extLst>
                    <a:ext uri="{9D8B030D-6E8A-4147-A177-3AD203B41FA5}">
                      <a16:colId xmlns:a16="http://schemas.microsoft.com/office/drawing/2014/main" val="3651532084"/>
                    </a:ext>
                  </a:extLst>
                </a:gridCol>
              </a:tblGrid>
              <a:tr h="299209">
                <a:tc>
                  <a:txBody>
                    <a:bodyPr/>
                    <a:lstStyle/>
                    <a:p>
                      <a:pPr marL="0" marR="0" algn="just" rtl="1">
                        <a:lnSpc>
                          <a:spcPct val="107000"/>
                        </a:lnSpc>
                        <a:spcBef>
                          <a:spcPts val="0"/>
                        </a:spcBef>
                        <a:spcAft>
                          <a:spcPts val="0"/>
                        </a:spcAft>
                      </a:pPr>
                      <a:r>
                        <a:rPr lang="ar-SA" sz="1600" b="1">
                          <a:effectLst/>
                          <a:cs typeface="B Titr" panose="00000700000000000000" pitchFamily="2" charset="-78"/>
                        </a:rPr>
                        <a:t>نوع گونه شناسی</a:t>
                      </a:r>
                      <a:endParaRPr lang="en-US" sz="1400" b="1">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tc>
                  <a:txBody>
                    <a:bodyPr/>
                    <a:lstStyle/>
                    <a:p>
                      <a:pPr marL="0" marR="0" algn="just" rtl="1">
                        <a:lnSpc>
                          <a:spcPct val="107000"/>
                        </a:lnSpc>
                        <a:spcBef>
                          <a:spcPts val="0"/>
                        </a:spcBef>
                        <a:spcAft>
                          <a:spcPts val="0"/>
                        </a:spcAft>
                      </a:pPr>
                      <a:r>
                        <a:rPr lang="ar-SA" sz="1600" b="1">
                          <a:effectLst/>
                          <a:cs typeface="B Titr" panose="00000700000000000000" pitchFamily="2" charset="-78"/>
                        </a:rPr>
                        <a:t>دسته بندی</a:t>
                      </a:r>
                      <a:endParaRPr lang="en-US" sz="1400" b="1">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tc>
                  <a:txBody>
                    <a:bodyPr/>
                    <a:lstStyle/>
                    <a:p>
                      <a:pPr marL="0" marR="0" algn="just" rtl="1">
                        <a:lnSpc>
                          <a:spcPct val="107000"/>
                        </a:lnSpc>
                        <a:spcBef>
                          <a:spcPts val="0"/>
                        </a:spcBef>
                        <a:spcAft>
                          <a:spcPts val="0"/>
                        </a:spcAft>
                      </a:pPr>
                      <a:r>
                        <a:rPr lang="ar-SA" sz="1600" b="1">
                          <a:effectLst/>
                          <a:cs typeface="B Titr" panose="00000700000000000000" pitchFamily="2" charset="-78"/>
                        </a:rPr>
                        <a:t>معیار</a:t>
                      </a:r>
                      <a:endParaRPr lang="en-US" sz="1400" b="1">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extLst>
                  <a:ext uri="{0D108BD9-81ED-4DB2-BD59-A6C34878D82A}">
                    <a16:rowId xmlns:a16="http://schemas.microsoft.com/office/drawing/2014/main" val="3977442258"/>
                  </a:ext>
                </a:extLst>
              </a:tr>
              <a:tr h="598418">
                <a:tc>
                  <a:txBody>
                    <a:bodyPr/>
                    <a:lstStyle/>
                    <a:p>
                      <a:pPr marL="0" marR="0" algn="just" rtl="1">
                        <a:lnSpc>
                          <a:spcPct val="107000"/>
                        </a:lnSpc>
                        <a:spcBef>
                          <a:spcPts val="0"/>
                        </a:spcBef>
                        <a:spcAft>
                          <a:spcPts val="0"/>
                        </a:spcAft>
                      </a:pPr>
                      <a:r>
                        <a:rPr lang="ar-SA" sz="1600" b="1" dirty="0">
                          <a:effectLst/>
                          <a:cs typeface="B Titr" panose="00000700000000000000" pitchFamily="2" charset="-78"/>
                        </a:rPr>
                        <a:t>سنتی – علم محور</a:t>
                      </a:r>
                      <a:endParaRPr lang="en-US" sz="1400" b="1" dirty="0">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tc>
                  <a:txBody>
                    <a:bodyPr/>
                    <a:lstStyle/>
                    <a:p>
                      <a:pPr marL="0" marR="0" algn="just" rtl="1">
                        <a:lnSpc>
                          <a:spcPct val="107000"/>
                        </a:lnSpc>
                        <a:spcBef>
                          <a:spcPts val="0"/>
                        </a:spcBef>
                        <a:spcAft>
                          <a:spcPts val="0"/>
                        </a:spcAft>
                      </a:pPr>
                      <a:r>
                        <a:rPr lang="ar-SA" sz="1600" b="1">
                          <a:effectLst/>
                          <a:cs typeface="B Titr" panose="00000700000000000000" pitchFamily="2" charset="-78"/>
                        </a:rPr>
                        <a:t>سنتی</a:t>
                      </a:r>
                      <a:endParaRPr lang="en-US" sz="1400" b="1">
                        <a:effectLst/>
                        <a:cs typeface="B Titr" panose="00000700000000000000" pitchFamily="2" charset="-78"/>
                      </a:endParaRPr>
                    </a:p>
                    <a:p>
                      <a:pPr marL="0" marR="0" algn="just" rtl="1">
                        <a:lnSpc>
                          <a:spcPct val="107000"/>
                        </a:lnSpc>
                        <a:spcBef>
                          <a:spcPts val="0"/>
                        </a:spcBef>
                        <a:spcAft>
                          <a:spcPts val="0"/>
                        </a:spcAft>
                      </a:pPr>
                      <a:r>
                        <a:rPr lang="ar-SA" sz="1600" b="1">
                          <a:effectLst/>
                          <a:cs typeface="B Titr" panose="00000700000000000000" pitchFamily="2" charset="-78"/>
                        </a:rPr>
                        <a:t>علم محور</a:t>
                      </a:r>
                      <a:endParaRPr lang="en-US" sz="1400" b="1">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tc>
                  <a:txBody>
                    <a:bodyPr/>
                    <a:lstStyle/>
                    <a:p>
                      <a:pPr marL="0" marR="0" algn="just" rtl="1">
                        <a:lnSpc>
                          <a:spcPct val="107000"/>
                        </a:lnSpc>
                        <a:spcBef>
                          <a:spcPts val="0"/>
                        </a:spcBef>
                        <a:spcAft>
                          <a:spcPts val="0"/>
                        </a:spcAft>
                      </a:pPr>
                      <a:r>
                        <a:rPr lang="ar-SA" sz="1600" b="1">
                          <a:effectLst/>
                          <a:cs typeface="B Titr" panose="00000700000000000000" pitchFamily="2" charset="-78"/>
                        </a:rPr>
                        <a:t>نوع روابط/ نوع صنایع/ فعالیت نوآوری</a:t>
                      </a:r>
                      <a:endParaRPr lang="en-US" sz="1400" b="1">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extLst>
                  <a:ext uri="{0D108BD9-81ED-4DB2-BD59-A6C34878D82A}">
                    <a16:rowId xmlns:a16="http://schemas.microsoft.com/office/drawing/2014/main" val="4268002224"/>
                  </a:ext>
                </a:extLst>
              </a:tr>
              <a:tr h="897628">
                <a:tc>
                  <a:txBody>
                    <a:bodyPr/>
                    <a:lstStyle/>
                    <a:p>
                      <a:pPr marL="0" marR="0" algn="just" rtl="1">
                        <a:lnSpc>
                          <a:spcPct val="107000"/>
                        </a:lnSpc>
                        <a:spcBef>
                          <a:spcPts val="0"/>
                        </a:spcBef>
                        <a:spcAft>
                          <a:spcPts val="0"/>
                        </a:spcAft>
                      </a:pPr>
                      <a:r>
                        <a:rPr lang="ar-SA" sz="1600" b="1">
                          <a:effectLst/>
                          <a:cs typeface="B Titr" panose="00000700000000000000" pitchFamily="2" charset="-78"/>
                        </a:rPr>
                        <a:t>گوردن و مک کان</a:t>
                      </a:r>
                      <a:endParaRPr lang="en-US" sz="1400" b="1">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tc>
                  <a:txBody>
                    <a:bodyPr/>
                    <a:lstStyle/>
                    <a:p>
                      <a:pPr marL="0" marR="0" algn="just" rtl="1">
                        <a:lnSpc>
                          <a:spcPct val="107000"/>
                        </a:lnSpc>
                        <a:spcBef>
                          <a:spcPts val="0"/>
                        </a:spcBef>
                        <a:spcAft>
                          <a:spcPts val="0"/>
                        </a:spcAft>
                      </a:pPr>
                      <a:r>
                        <a:rPr lang="ar-SA" sz="1600" b="1" dirty="0">
                          <a:effectLst/>
                          <a:cs typeface="B Titr" panose="00000700000000000000" pitchFamily="2" charset="-78"/>
                        </a:rPr>
                        <a:t>انباشتگی خالص</a:t>
                      </a:r>
                      <a:endParaRPr lang="en-US" sz="1400" b="1" dirty="0">
                        <a:effectLst/>
                        <a:cs typeface="B Titr" panose="00000700000000000000" pitchFamily="2" charset="-78"/>
                      </a:endParaRPr>
                    </a:p>
                    <a:p>
                      <a:pPr marL="0" marR="0" algn="just" rtl="1">
                        <a:lnSpc>
                          <a:spcPct val="107000"/>
                        </a:lnSpc>
                        <a:spcBef>
                          <a:spcPts val="0"/>
                        </a:spcBef>
                        <a:spcAft>
                          <a:spcPts val="0"/>
                        </a:spcAft>
                      </a:pPr>
                      <a:r>
                        <a:rPr lang="ar-SA" sz="1600" b="1" dirty="0">
                          <a:effectLst/>
                          <a:cs typeface="B Titr" panose="00000700000000000000" pitchFamily="2" charset="-78"/>
                        </a:rPr>
                        <a:t>مجتمع های صنعتی</a:t>
                      </a:r>
                      <a:endParaRPr lang="en-US" sz="1400" b="1" dirty="0">
                        <a:effectLst/>
                        <a:cs typeface="B Titr" panose="00000700000000000000" pitchFamily="2" charset="-78"/>
                      </a:endParaRPr>
                    </a:p>
                    <a:p>
                      <a:pPr marL="0" marR="0" algn="just" rtl="1">
                        <a:lnSpc>
                          <a:spcPct val="107000"/>
                        </a:lnSpc>
                        <a:spcBef>
                          <a:spcPts val="0"/>
                        </a:spcBef>
                        <a:spcAft>
                          <a:spcPts val="0"/>
                        </a:spcAft>
                      </a:pPr>
                      <a:r>
                        <a:rPr lang="ar-SA" sz="1600" b="1" dirty="0">
                          <a:effectLst/>
                          <a:cs typeface="B Titr" panose="00000700000000000000" pitchFamily="2" charset="-78"/>
                        </a:rPr>
                        <a:t>خوشه های مبتنی بر شبکه های اجتماعی</a:t>
                      </a:r>
                      <a:endParaRPr lang="en-US" sz="1400" b="1" dirty="0">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tc>
                  <a:txBody>
                    <a:bodyPr/>
                    <a:lstStyle/>
                    <a:p>
                      <a:pPr marL="0" marR="0" algn="just" rtl="1">
                        <a:lnSpc>
                          <a:spcPct val="107000"/>
                        </a:lnSpc>
                        <a:spcBef>
                          <a:spcPts val="0"/>
                        </a:spcBef>
                        <a:spcAft>
                          <a:spcPts val="0"/>
                        </a:spcAft>
                      </a:pPr>
                      <a:r>
                        <a:rPr lang="ar-SA" sz="1600" b="1">
                          <a:effectLst/>
                          <a:cs typeface="B Titr" panose="00000700000000000000" pitchFamily="2" charset="-78"/>
                        </a:rPr>
                        <a:t>نوع روابط بین بنگاهی و رابطه با محیط و بازار کسب و کار</a:t>
                      </a:r>
                      <a:endParaRPr lang="en-US" sz="1400" b="1">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extLst>
                  <a:ext uri="{0D108BD9-81ED-4DB2-BD59-A6C34878D82A}">
                    <a16:rowId xmlns:a16="http://schemas.microsoft.com/office/drawing/2014/main" val="1982497920"/>
                  </a:ext>
                </a:extLst>
              </a:tr>
              <a:tr h="1196837">
                <a:tc>
                  <a:txBody>
                    <a:bodyPr/>
                    <a:lstStyle/>
                    <a:p>
                      <a:pPr marL="0" marR="0" algn="just" rtl="1">
                        <a:lnSpc>
                          <a:spcPct val="107000"/>
                        </a:lnSpc>
                        <a:spcBef>
                          <a:spcPts val="0"/>
                        </a:spcBef>
                        <a:spcAft>
                          <a:spcPts val="0"/>
                        </a:spcAft>
                      </a:pPr>
                      <a:r>
                        <a:rPr lang="ar-SA" sz="1600" b="1">
                          <a:effectLst/>
                          <a:cs typeface="B Titr" panose="00000700000000000000" pitchFamily="2" charset="-78"/>
                        </a:rPr>
                        <a:t>مارکوسن</a:t>
                      </a:r>
                      <a:endParaRPr lang="en-US" sz="1400" b="1">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tc>
                  <a:txBody>
                    <a:bodyPr/>
                    <a:lstStyle/>
                    <a:p>
                      <a:pPr marL="0" marR="0" algn="just" rtl="1">
                        <a:lnSpc>
                          <a:spcPct val="107000"/>
                        </a:lnSpc>
                        <a:spcBef>
                          <a:spcPts val="0"/>
                        </a:spcBef>
                        <a:spcAft>
                          <a:spcPts val="0"/>
                        </a:spcAft>
                      </a:pPr>
                      <a:r>
                        <a:rPr lang="ar-SA" sz="1600" b="1">
                          <a:effectLst/>
                          <a:cs typeface="B Titr" panose="00000700000000000000" pitchFamily="2" charset="-78"/>
                        </a:rPr>
                        <a:t>خوشه های هاب و اسپیکر</a:t>
                      </a:r>
                      <a:endParaRPr lang="en-US" sz="1400" b="1">
                        <a:effectLst/>
                        <a:cs typeface="B Titr" panose="00000700000000000000" pitchFamily="2" charset="-78"/>
                      </a:endParaRPr>
                    </a:p>
                    <a:p>
                      <a:pPr marL="0" marR="0" algn="just" rtl="1">
                        <a:lnSpc>
                          <a:spcPct val="107000"/>
                        </a:lnSpc>
                        <a:spcBef>
                          <a:spcPts val="0"/>
                        </a:spcBef>
                        <a:spcAft>
                          <a:spcPts val="0"/>
                        </a:spcAft>
                      </a:pPr>
                      <a:r>
                        <a:rPr lang="ar-SA" sz="1600" b="1">
                          <a:effectLst/>
                          <a:cs typeface="B Titr" panose="00000700000000000000" pitchFamily="2" charset="-78"/>
                        </a:rPr>
                        <a:t>خوشه های پلتفرم ماهواره­ای</a:t>
                      </a:r>
                      <a:endParaRPr lang="en-US" sz="1400" b="1">
                        <a:effectLst/>
                        <a:cs typeface="B Titr" panose="00000700000000000000" pitchFamily="2" charset="-78"/>
                      </a:endParaRPr>
                    </a:p>
                    <a:p>
                      <a:pPr marL="0" marR="0" algn="just" rtl="1">
                        <a:lnSpc>
                          <a:spcPct val="107000"/>
                        </a:lnSpc>
                        <a:spcBef>
                          <a:spcPts val="0"/>
                        </a:spcBef>
                        <a:spcAft>
                          <a:spcPts val="0"/>
                        </a:spcAft>
                      </a:pPr>
                      <a:r>
                        <a:rPr lang="ar-SA" sz="1600" b="1">
                          <a:effectLst/>
                          <a:cs typeface="B Titr" panose="00000700000000000000" pitchFamily="2" charset="-78"/>
                        </a:rPr>
                        <a:t>خوشه های صنعتی وابسته به دولت</a:t>
                      </a:r>
                      <a:endParaRPr lang="en-US" sz="1400" b="1">
                        <a:effectLst/>
                        <a:cs typeface="B Titr" panose="00000700000000000000" pitchFamily="2" charset="-78"/>
                      </a:endParaRPr>
                    </a:p>
                    <a:p>
                      <a:pPr marL="0" marR="0" algn="just" rtl="1">
                        <a:lnSpc>
                          <a:spcPct val="107000"/>
                        </a:lnSpc>
                        <a:spcBef>
                          <a:spcPts val="0"/>
                        </a:spcBef>
                        <a:spcAft>
                          <a:spcPts val="0"/>
                        </a:spcAft>
                      </a:pPr>
                      <a:r>
                        <a:rPr lang="ar-SA" sz="1600" b="1">
                          <a:effectLst/>
                          <a:cs typeface="B Titr" panose="00000700000000000000" pitchFamily="2" charset="-78"/>
                        </a:rPr>
                        <a:t>خوشه های مارشالی</a:t>
                      </a:r>
                      <a:endParaRPr lang="en-US" sz="1400" b="1">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tc>
                  <a:txBody>
                    <a:bodyPr/>
                    <a:lstStyle/>
                    <a:p>
                      <a:pPr marL="0" marR="0" algn="just" rtl="1">
                        <a:lnSpc>
                          <a:spcPct val="107000"/>
                        </a:lnSpc>
                        <a:spcBef>
                          <a:spcPts val="0"/>
                        </a:spcBef>
                        <a:spcAft>
                          <a:spcPts val="0"/>
                        </a:spcAft>
                      </a:pPr>
                      <a:r>
                        <a:rPr lang="ar-SA" sz="1600" b="1">
                          <a:effectLst/>
                          <a:cs typeface="B Titr" panose="00000700000000000000" pitchFamily="2" charset="-78"/>
                        </a:rPr>
                        <a:t>نوع بنگاه ها، روابط بین بنگاهی، رابطه با نهادهای پشتیبان</a:t>
                      </a:r>
                      <a:endParaRPr lang="en-US" sz="1400" b="1">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extLst>
                  <a:ext uri="{0D108BD9-81ED-4DB2-BD59-A6C34878D82A}">
                    <a16:rowId xmlns:a16="http://schemas.microsoft.com/office/drawing/2014/main" val="1938978686"/>
                  </a:ext>
                </a:extLst>
              </a:tr>
              <a:tr h="1196837">
                <a:tc>
                  <a:txBody>
                    <a:bodyPr/>
                    <a:lstStyle/>
                    <a:p>
                      <a:pPr marL="0" marR="0" algn="just" rtl="1">
                        <a:lnSpc>
                          <a:spcPct val="107000"/>
                        </a:lnSpc>
                        <a:spcBef>
                          <a:spcPts val="0"/>
                        </a:spcBef>
                        <a:spcAft>
                          <a:spcPts val="0"/>
                        </a:spcAft>
                      </a:pPr>
                      <a:r>
                        <a:rPr lang="ar-SA" sz="1600" b="1" dirty="0">
                          <a:effectLst/>
                          <a:cs typeface="B Titr" panose="00000700000000000000" pitchFamily="2" charset="-78"/>
                        </a:rPr>
                        <a:t>دوره عمر بنگاه</a:t>
                      </a:r>
                      <a:endParaRPr lang="en-US" sz="1400" b="1" dirty="0">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tc>
                  <a:txBody>
                    <a:bodyPr/>
                    <a:lstStyle/>
                    <a:p>
                      <a:pPr marL="0" marR="0" algn="just" rtl="1">
                        <a:lnSpc>
                          <a:spcPct val="107000"/>
                        </a:lnSpc>
                        <a:spcBef>
                          <a:spcPts val="0"/>
                        </a:spcBef>
                        <a:spcAft>
                          <a:spcPts val="0"/>
                        </a:spcAft>
                      </a:pPr>
                      <a:r>
                        <a:rPr lang="ar-SA" sz="1600" b="1">
                          <a:effectLst/>
                          <a:cs typeface="B Titr" panose="00000700000000000000" pitchFamily="2" charset="-78"/>
                        </a:rPr>
                        <a:t>شکل­گیری</a:t>
                      </a:r>
                      <a:endParaRPr lang="en-US" sz="1400" b="1">
                        <a:effectLst/>
                        <a:cs typeface="B Titr" panose="00000700000000000000" pitchFamily="2" charset="-78"/>
                      </a:endParaRPr>
                    </a:p>
                    <a:p>
                      <a:pPr marL="0" marR="0" algn="just" rtl="1">
                        <a:lnSpc>
                          <a:spcPct val="107000"/>
                        </a:lnSpc>
                        <a:spcBef>
                          <a:spcPts val="0"/>
                        </a:spcBef>
                        <a:spcAft>
                          <a:spcPts val="0"/>
                        </a:spcAft>
                      </a:pPr>
                      <a:r>
                        <a:rPr lang="ar-SA" sz="1600" b="1">
                          <a:effectLst/>
                          <a:cs typeface="B Titr" panose="00000700000000000000" pitchFamily="2" charset="-78"/>
                        </a:rPr>
                        <a:t> جنینی</a:t>
                      </a:r>
                      <a:endParaRPr lang="en-US" sz="1400" b="1">
                        <a:effectLst/>
                        <a:cs typeface="B Titr" panose="00000700000000000000" pitchFamily="2" charset="-78"/>
                      </a:endParaRPr>
                    </a:p>
                    <a:p>
                      <a:pPr marL="0" marR="0" algn="just" rtl="1">
                        <a:lnSpc>
                          <a:spcPct val="107000"/>
                        </a:lnSpc>
                        <a:spcBef>
                          <a:spcPts val="0"/>
                        </a:spcBef>
                        <a:spcAft>
                          <a:spcPts val="0"/>
                        </a:spcAft>
                      </a:pPr>
                      <a:r>
                        <a:rPr lang="ar-SA" sz="1600" b="1">
                          <a:effectLst/>
                          <a:cs typeface="B Titr" panose="00000700000000000000" pitchFamily="2" charset="-78"/>
                        </a:rPr>
                        <a:t> گسترش یافته</a:t>
                      </a:r>
                      <a:endParaRPr lang="en-US" sz="1400" b="1">
                        <a:effectLst/>
                        <a:cs typeface="B Titr" panose="00000700000000000000" pitchFamily="2" charset="-78"/>
                      </a:endParaRPr>
                    </a:p>
                    <a:p>
                      <a:pPr marL="0" marR="0" algn="just" rtl="1">
                        <a:lnSpc>
                          <a:spcPct val="107000"/>
                        </a:lnSpc>
                        <a:spcBef>
                          <a:spcPts val="0"/>
                        </a:spcBef>
                        <a:spcAft>
                          <a:spcPts val="0"/>
                        </a:spcAft>
                      </a:pPr>
                      <a:r>
                        <a:rPr lang="ar-SA" sz="1600" b="1">
                          <a:effectLst/>
                          <a:cs typeface="B Titr" panose="00000700000000000000" pitchFamily="2" charset="-78"/>
                        </a:rPr>
                        <a:t> توسعه یافته</a:t>
                      </a:r>
                      <a:endParaRPr lang="en-US" sz="1400" b="1">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tc>
                  <a:txBody>
                    <a:bodyPr/>
                    <a:lstStyle/>
                    <a:p>
                      <a:pPr marL="0" marR="0" algn="just" rtl="1">
                        <a:lnSpc>
                          <a:spcPct val="107000"/>
                        </a:lnSpc>
                        <a:spcBef>
                          <a:spcPts val="0"/>
                        </a:spcBef>
                        <a:spcAft>
                          <a:spcPts val="0"/>
                        </a:spcAft>
                      </a:pPr>
                      <a:r>
                        <a:rPr lang="ar-SA" sz="1600" b="1">
                          <a:effectLst/>
                          <a:cs typeface="B Titr" panose="00000700000000000000" pitchFamily="2" charset="-78"/>
                        </a:rPr>
                        <a:t>دوره عمر</a:t>
                      </a:r>
                      <a:endParaRPr lang="en-US" sz="1400" b="1">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extLst>
                  <a:ext uri="{0D108BD9-81ED-4DB2-BD59-A6C34878D82A}">
                    <a16:rowId xmlns:a16="http://schemas.microsoft.com/office/drawing/2014/main" val="2792881955"/>
                  </a:ext>
                </a:extLst>
              </a:tr>
              <a:tr h="897628">
                <a:tc>
                  <a:txBody>
                    <a:bodyPr/>
                    <a:lstStyle/>
                    <a:p>
                      <a:pPr marL="0" marR="0" algn="just" rtl="1">
                        <a:lnSpc>
                          <a:spcPct val="107000"/>
                        </a:lnSpc>
                        <a:spcBef>
                          <a:spcPts val="0"/>
                        </a:spcBef>
                        <a:spcAft>
                          <a:spcPts val="0"/>
                        </a:spcAft>
                      </a:pPr>
                      <a:r>
                        <a:rPr lang="ar-SA" sz="1600" b="1">
                          <a:effectLst/>
                          <a:cs typeface="B Titr" panose="00000700000000000000" pitchFamily="2" charset="-78"/>
                        </a:rPr>
                        <a:t>دسته بندی سه­گانه</a:t>
                      </a:r>
                      <a:endParaRPr lang="en-US" sz="1400" b="1">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tc>
                  <a:txBody>
                    <a:bodyPr/>
                    <a:lstStyle/>
                    <a:p>
                      <a:pPr marL="0" marR="0" algn="just" rtl="1">
                        <a:lnSpc>
                          <a:spcPct val="107000"/>
                        </a:lnSpc>
                        <a:spcBef>
                          <a:spcPts val="0"/>
                        </a:spcBef>
                        <a:spcAft>
                          <a:spcPts val="0"/>
                        </a:spcAft>
                      </a:pPr>
                      <a:r>
                        <a:rPr lang="ar-SA" sz="1600" b="1">
                          <a:effectLst/>
                          <a:cs typeface="B Titr" panose="00000700000000000000" pitchFamily="2" charset="-78"/>
                        </a:rPr>
                        <a:t>خوشه های بقایی</a:t>
                      </a:r>
                      <a:endParaRPr lang="en-US" sz="1400" b="1">
                        <a:effectLst/>
                        <a:cs typeface="B Titr" panose="00000700000000000000" pitchFamily="2" charset="-78"/>
                      </a:endParaRPr>
                    </a:p>
                    <a:p>
                      <a:pPr marL="0" marR="0" algn="just" rtl="1">
                        <a:lnSpc>
                          <a:spcPct val="107000"/>
                        </a:lnSpc>
                        <a:spcBef>
                          <a:spcPts val="0"/>
                        </a:spcBef>
                        <a:spcAft>
                          <a:spcPts val="0"/>
                        </a:spcAft>
                      </a:pPr>
                      <a:r>
                        <a:rPr lang="ar-SA" sz="1600" b="1">
                          <a:effectLst/>
                          <a:cs typeface="B Titr" panose="00000700000000000000" pitchFamily="2" charset="-78"/>
                        </a:rPr>
                        <a:t>خوشه های تولید انبوه</a:t>
                      </a:r>
                      <a:endParaRPr lang="en-US" sz="1400" b="1">
                        <a:effectLst/>
                        <a:cs typeface="B Titr" panose="00000700000000000000" pitchFamily="2" charset="-78"/>
                      </a:endParaRPr>
                    </a:p>
                    <a:p>
                      <a:pPr marL="0" marR="0" algn="just" rtl="1">
                        <a:lnSpc>
                          <a:spcPct val="107000"/>
                        </a:lnSpc>
                        <a:spcBef>
                          <a:spcPts val="0"/>
                        </a:spcBef>
                        <a:spcAft>
                          <a:spcPts val="0"/>
                        </a:spcAft>
                      </a:pPr>
                      <a:r>
                        <a:rPr lang="ar-SA" sz="1600" b="1">
                          <a:effectLst/>
                          <a:cs typeface="B Titr" panose="00000700000000000000" pitchFamily="2" charset="-78"/>
                        </a:rPr>
                        <a:t>خوشه های فراملی</a:t>
                      </a:r>
                      <a:endParaRPr lang="en-US" sz="1400" b="1">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tc>
                  <a:txBody>
                    <a:bodyPr/>
                    <a:lstStyle/>
                    <a:p>
                      <a:pPr marL="0" marR="0" algn="just" rtl="1">
                        <a:lnSpc>
                          <a:spcPct val="107000"/>
                        </a:lnSpc>
                        <a:spcBef>
                          <a:spcPts val="0"/>
                        </a:spcBef>
                        <a:spcAft>
                          <a:spcPts val="0"/>
                        </a:spcAft>
                      </a:pPr>
                      <a:r>
                        <a:rPr lang="ar-SA" sz="1600" b="1">
                          <a:effectLst/>
                          <a:cs typeface="B Titr" panose="00000700000000000000" pitchFamily="2" charset="-78"/>
                        </a:rPr>
                        <a:t>سطح فناوری</a:t>
                      </a:r>
                      <a:endParaRPr lang="en-US" sz="1400" b="1">
                        <a:effectLst/>
                        <a:cs typeface="B Titr" panose="00000700000000000000" pitchFamily="2" charset="-78"/>
                      </a:endParaRPr>
                    </a:p>
                    <a:p>
                      <a:pPr marL="0" marR="0" algn="just" rtl="1">
                        <a:lnSpc>
                          <a:spcPct val="107000"/>
                        </a:lnSpc>
                        <a:spcBef>
                          <a:spcPts val="0"/>
                        </a:spcBef>
                        <a:spcAft>
                          <a:spcPts val="0"/>
                        </a:spcAft>
                      </a:pPr>
                      <a:r>
                        <a:rPr lang="ar-SA" sz="1600" b="1">
                          <a:effectLst/>
                          <a:cs typeface="B Titr" panose="00000700000000000000" pitchFamily="2" charset="-78"/>
                        </a:rPr>
                        <a:t>رابطه بین بنگاهی</a:t>
                      </a:r>
                      <a:endParaRPr lang="en-US" sz="1400" b="1">
                        <a:effectLst/>
                        <a:cs typeface="B Titr" panose="00000700000000000000" pitchFamily="2" charset="-78"/>
                      </a:endParaRPr>
                    </a:p>
                    <a:p>
                      <a:pPr marL="0" marR="0" algn="just" rtl="1">
                        <a:lnSpc>
                          <a:spcPct val="107000"/>
                        </a:lnSpc>
                        <a:spcBef>
                          <a:spcPts val="0"/>
                        </a:spcBef>
                        <a:spcAft>
                          <a:spcPts val="0"/>
                        </a:spcAft>
                      </a:pPr>
                      <a:r>
                        <a:rPr lang="ar-SA" sz="1600" b="1">
                          <a:effectLst/>
                          <a:cs typeface="B Titr" panose="00000700000000000000" pitchFamily="2" charset="-78"/>
                        </a:rPr>
                        <a:t>اندازه بنگاه­های عضو</a:t>
                      </a:r>
                      <a:endParaRPr lang="en-US" sz="1400" b="1">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extLst>
                  <a:ext uri="{0D108BD9-81ED-4DB2-BD59-A6C34878D82A}">
                    <a16:rowId xmlns:a16="http://schemas.microsoft.com/office/drawing/2014/main" val="2498512913"/>
                  </a:ext>
                </a:extLst>
              </a:tr>
              <a:tr h="1196837">
                <a:tc>
                  <a:txBody>
                    <a:bodyPr/>
                    <a:lstStyle/>
                    <a:p>
                      <a:pPr marL="0" marR="0" algn="just" rtl="1">
                        <a:lnSpc>
                          <a:spcPct val="107000"/>
                        </a:lnSpc>
                        <a:spcBef>
                          <a:spcPts val="0"/>
                        </a:spcBef>
                        <a:spcAft>
                          <a:spcPts val="0"/>
                        </a:spcAft>
                      </a:pPr>
                      <a:r>
                        <a:rPr lang="ar-SA" sz="1600" b="1">
                          <a:effectLst/>
                          <a:cs typeface="B Titr" panose="00000700000000000000" pitchFamily="2" charset="-78"/>
                        </a:rPr>
                        <a:t>استورپر و هریسون (1991)</a:t>
                      </a:r>
                      <a:endParaRPr lang="en-US" sz="1400" b="1">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tc>
                  <a:txBody>
                    <a:bodyPr/>
                    <a:lstStyle/>
                    <a:p>
                      <a:pPr marL="0" marR="0" algn="just" rtl="1">
                        <a:lnSpc>
                          <a:spcPct val="107000"/>
                        </a:lnSpc>
                        <a:spcBef>
                          <a:spcPts val="0"/>
                        </a:spcBef>
                        <a:spcAft>
                          <a:spcPts val="0"/>
                        </a:spcAft>
                      </a:pPr>
                      <a:r>
                        <a:rPr lang="ar-SA" sz="1600" b="1">
                          <a:effectLst/>
                          <a:cs typeface="B Titr" panose="00000700000000000000" pitchFamily="2" charset="-78"/>
                        </a:rPr>
                        <a:t>گونه شناسی از ساختارهای سیستم های تولید خوشه ای </a:t>
                      </a:r>
                      <a:endParaRPr lang="en-US" sz="1400" b="1">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tc>
                  <a:txBody>
                    <a:bodyPr/>
                    <a:lstStyle/>
                    <a:p>
                      <a:pPr marL="0" marR="0" algn="just" rtl="1">
                        <a:lnSpc>
                          <a:spcPct val="107000"/>
                        </a:lnSpc>
                        <a:spcBef>
                          <a:spcPts val="0"/>
                        </a:spcBef>
                        <a:spcAft>
                          <a:spcPts val="0"/>
                        </a:spcAft>
                      </a:pPr>
                      <a:r>
                        <a:rPr lang="ar-SA" sz="1600" b="1">
                          <a:effectLst/>
                          <a:cs typeface="B Titr" panose="00000700000000000000" pitchFamily="2" charset="-78"/>
                        </a:rPr>
                        <a:t>میزان تقسیم کار، اندازه واحدهای تولیدی منفرد، درجه ارتباط بین واحدها، وسعت سرزمینی سیستم تولید و ساختارهای حکمرانی (روابط قدرت بین شرکت ها)</a:t>
                      </a:r>
                      <a:endParaRPr lang="en-US" sz="1400" b="1">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extLst>
                  <a:ext uri="{0D108BD9-81ED-4DB2-BD59-A6C34878D82A}">
                    <a16:rowId xmlns:a16="http://schemas.microsoft.com/office/drawing/2014/main" val="1640416254"/>
                  </a:ext>
                </a:extLst>
              </a:tr>
              <a:tr h="598418">
                <a:tc>
                  <a:txBody>
                    <a:bodyPr/>
                    <a:lstStyle/>
                    <a:p>
                      <a:pPr marL="0" marR="0" algn="just" rtl="1">
                        <a:lnSpc>
                          <a:spcPct val="107000"/>
                        </a:lnSpc>
                        <a:spcBef>
                          <a:spcPts val="0"/>
                        </a:spcBef>
                        <a:spcAft>
                          <a:spcPts val="0"/>
                        </a:spcAft>
                      </a:pPr>
                      <a:r>
                        <a:rPr lang="ar-SA" sz="1600" b="1">
                          <a:effectLst/>
                          <a:cs typeface="B Titr" panose="00000700000000000000" pitchFamily="2" charset="-78"/>
                        </a:rPr>
                        <a:t>انرایت (1995)</a:t>
                      </a:r>
                      <a:endParaRPr lang="en-US" sz="1400" b="1">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tc>
                  <a:txBody>
                    <a:bodyPr/>
                    <a:lstStyle/>
                    <a:p>
                      <a:pPr marL="0" marR="0" algn="just" rtl="1">
                        <a:lnSpc>
                          <a:spcPct val="107000"/>
                        </a:lnSpc>
                        <a:spcBef>
                          <a:spcPts val="0"/>
                        </a:spcBef>
                        <a:spcAft>
                          <a:spcPts val="0"/>
                        </a:spcAft>
                      </a:pPr>
                      <a:r>
                        <a:rPr lang="ar-SA" sz="1600" b="1">
                          <a:effectLst/>
                          <a:cs typeface="B Titr" panose="00000700000000000000" pitchFamily="2" charset="-78"/>
                        </a:rPr>
                        <a:t>گونه شناسی بر اساس مکانیسم های هماهنگ کننده </a:t>
                      </a:r>
                      <a:endParaRPr lang="en-US" sz="1400" b="1">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tc>
                  <a:txBody>
                    <a:bodyPr/>
                    <a:lstStyle/>
                    <a:p>
                      <a:pPr marL="0" marR="0" algn="just" rtl="1">
                        <a:lnSpc>
                          <a:spcPct val="107000"/>
                        </a:lnSpc>
                        <a:spcBef>
                          <a:spcPts val="0"/>
                        </a:spcBef>
                        <a:spcAft>
                          <a:spcPts val="0"/>
                        </a:spcAft>
                      </a:pPr>
                      <a:r>
                        <a:rPr lang="ar-SA" sz="1600" b="1" dirty="0">
                          <a:effectLst/>
                          <a:cs typeface="B Titr" panose="00000700000000000000" pitchFamily="2" charset="-78"/>
                        </a:rPr>
                        <a:t>طول و ماهیت روابط بین طرفین</a:t>
                      </a:r>
                      <a:endParaRPr lang="en-US" sz="1400" b="1" dirty="0">
                        <a:effectLst/>
                        <a:latin typeface="Calibri" panose="020F0502020204030204" pitchFamily="34" charset="0"/>
                        <a:ea typeface="Calibri" panose="020F0502020204030204" pitchFamily="34" charset="0"/>
                        <a:cs typeface="B Titr" panose="00000700000000000000" pitchFamily="2" charset="-78"/>
                      </a:endParaRPr>
                    </a:p>
                  </a:txBody>
                  <a:tcPr marL="67068" marR="67068" marT="0" marB="0"/>
                </a:tc>
                <a:extLst>
                  <a:ext uri="{0D108BD9-81ED-4DB2-BD59-A6C34878D82A}">
                    <a16:rowId xmlns:a16="http://schemas.microsoft.com/office/drawing/2014/main" val="1303080154"/>
                  </a:ext>
                </a:extLst>
              </a:tr>
            </a:tbl>
          </a:graphicData>
        </a:graphic>
      </p:graphicFrame>
    </p:spTree>
    <p:extLst>
      <p:ext uri="{BB962C8B-B14F-4D97-AF65-F5344CB8AC3E}">
        <p14:creationId xmlns:p14="http://schemas.microsoft.com/office/powerpoint/2010/main" val="2322028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10">
          <a:fgClr>
            <a:srgbClr val="FFFF00"/>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4740B-5F29-4B88-B160-6A804D310534}"/>
              </a:ext>
            </a:extLst>
          </p:cNvPr>
          <p:cNvSpPr>
            <a:spLocks noGrp="1"/>
          </p:cNvSpPr>
          <p:nvPr>
            <p:ph type="title"/>
          </p:nvPr>
        </p:nvSpPr>
        <p:spPr/>
        <p:txBody>
          <a:bodyPr>
            <a:normAutofit/>
          </a:bodyPr>
          <a:lstStyle/>
          <a:p>
            <a:pPr algn="r" rtl="1"/>
            <a:r>
              <a:rPr lang="ar-SA" sz="3200" dirty="0">
                <a:effectLst/>
                <a:latin typeface="Calibri" panose="020F0502020204030204" pitchFamily="34" charset="0"/>
                <a:ea typeface="Calibri" panose="020F0502020204030204" pitchFamily="34" charset="0"/>
                <a:cs typeface="B Titr" panose="00000700000000000000" pitchFamily="2" charset="-78"/>
              </a:rPr>
              <a:t>اهمیت گونه شناسی خوشه</a:t>
            </a:r>
            <a:r>
              <a:rPr lang="fa-IR" sz="3200" dirty="0">
                <a:effectLst/>
                <a:latin typeface="Calibri" panose="020F0502020204030204" pitchFamily="34" charset="0"/>
                <a:ea typeface="Calibri" panose="020F0502020204030204" pitchFamily="34" charset="0"/>
                <a:cs typeface="B Titr" panose="00000700000000000000" pitchFamily="2" charset="-78"/>
              </a:rPr>
              <a:t>‌</a:t>
            </a:r>
            <a:r>
              <a:rPr lang="ar-SA" sz="3200" dirty="0">
                <a:effectLst/>
                <a:latin typeface="Calibri" panose="020F0502020204030204" pitchFamily="34" charset="0"/>
                <a:ea typeface="Calibri" panose="020F0502020204030204" pitchFamily="34" charset="0"/>
                <a:cs typeface="B Titr" panose="00000700000000000000" pitchFamily="2" charset="-78"/>
              </a:rPr>
              <a:t>های صنعتی</a:t>
            </a:r>
            <a:endParaRPr lang="en-US" sz="3200" dirty="0">
              <a:cs typeface="B Titr" panose="00000700000000000000" pitchFamily="2" charset="-78"/>
            </a:endParaRPr>
          </a:p>
        </p:txBody>
      </p:sp>
      <p:graphicFrame>
        <p:nvGraphicFramePr>
          <p:cNvPr id="4" name="Diagram 3">
            <a:extLst>
              <a:ext uri="{FF2B5EF4-FFF2-40B4-BE49-F238E27FC236}">
                <a16:creationId xmlns:a16="http://schemas.microsoft.com/office/drawing/2014/main" id="{E33600B6-2D81-4CB9-A37D-4277D81C9691}"/>
              </a:ext>
            </a:extLst>
          </p:cNvPr>
          <p:cNvGraphicFramePr/>
          <p:nvPr>
            <p:extLst>
              <p:ext uri="{D42A27DB-BD31-4B8C-83A1-F6EECF244321}">
                <p14:modId xmlns:p14="http://schemas.microsoft.com/office/powerpoint/2010/main" val="320079470"/>
              </p:ext>
            </p:extLst>
          </p:nvPr>
        </p:nvGraphicFramePr>
        <p:xfrm>
          <a:off x="-114300" y="1314450"/>
          <a:ext cx="8496300" cy="4838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4023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bg1"/>
            </a:gs>
            <a:gs pos="50000">
              <a:schemeClr val="bg1">
                <a:lumMod val="75000"/>
              </a:schemeClr>
            </a:gs>
            <a:gs pos="100000">
              <a:schemeClr val="bg1">
                <a:lumMod val="65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D6342-D7D4-4831-8338-34583D9E9010}"/>
              </a:ext>
            </a:extLst>
          </p:cNvPr>
          <p:cNvSpPr>
            <a:spLocks noGrp="1"/>
          </p:cNvSpPr>
          <p:nvPr>
            <p:ph type="title"/>
          </p:nvPr>
        </p:nvSpPr>
        <p:spPr>
          <a:xfrm>
            <a:off x="7953374" y="365125"/>
            <a:ext cx="3400425" cy="1325563"/>
          </a:xfrm>
        </p:spPr>
        <p:txBody>
          <a:bodyPr/>
          <a:lstStyle/>
          <a:p>
            <a:pPr algn="r" rtl="1"/>
            <a:r>
              <a:rPr lang="fa-IR" dirty="0">
                <a:cs typeface="B Titr" panose="00000700000000000000" pitchFamily="2" charset="-78"/>
              </a:rPr>
              <a:t>دوره عمر خوشه</a:t>
            </a:r>
            <a:endParaRPr lang="en-US" dirty="0">
              <a:cs typeface="B Titr" panose="00000700000000000000" pitchFamily="2" charset="-78"/>
            </a:endParaRPr>
          </a:p>
        </p:txBody>
      </p:sp>
      <p:pic>
        <p:nvPicPr>
          <p:cNvPr id="4" name="Picture 3">
            <a:extLst>
              <a:ext uri="{FF2B5EF4-FFF2-40B4-BE49-F238E27FC236}">
                <a16:creationId xmlns:a16="http://schemas.microsoft.com/office/drawing/2014/main" id="{5F8F2668-B011-4FED-B3ED-686596DB56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2535073"/>
            <a:ext cx="8038782" cy="3311198"/>
          </a:xfrm>
          <a:prstGeom prst="rect">
            <a:avLst/>
          </a:prstGeom>
          <a:noFill/>
          <a:ln>
            <a:noFill/>
          </a:ln>
        </p:spPr>
      </p:pic>
    </p:spTree>
    <p:extLst>
      <p:ext uri="{BB962C8B-B14F-4D97-AF65-F5344CB8AC3E}">
        <p14:creationId xmlns:p14="http://schemas.microsoft.com/office/powerpoint/2010/main" val="3783347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55F977-43D6-42EB-AE8D-219ECA9C5014}"/>
              </a:ext>
            </a:extLst>
          </p:cNvPr>
          <p:cNvSpPr txBox="1"/>
          <p:nvPr/>
        </p:nvSpPr>
        <p:spPr>
          <a:xfrm>
            <a:off x="5998029" y="424543"/>
            <a:ext cx="5508171" cy="1862048"/>
          </a:xfrm>
          <a:prstGeom prst="rect">
            <a:avLst/>
          </a:prstGeom>
          <a:noFill/>
        </p:spPr>
        <p:txBody>
          <a:bodyPr wrap="square" rtlCol="0">
            <a:spAutoFit/>
          </a:bodyPr>
          <a:lstStyle/>
          <a:p>
            <a:pPr algn="r" rtl="1"/>
            <a:r>
              <a:rPr lang="fa-IR" sz="8800" dirty="0">
                <a:solidFill>
                  <a:srgbClr val="FFFF00"/>
                </a:solidFill>
                <a:latin typeface="IranNastaliq" panose="02020505000000020003" pitchFamily="18" charset="0"/>
                <a:cs typeface="IranNastaliq" panose="02020505000000020003" pitchFamily="18" charset="0"/>
              </a:rPr>
              <a:t>بسم‌الله </a:t>
            </a:r>
            <a:r>
              <a:rPr lang="fa-IR" sz="11500" dirty="0">
                <a:solidFill>
                  <a:srgbClr val="FFFF00"/>
                </a:solidFill>
                <a:latin typeface="IranNastaliq" panose="02020505000000020003" pitchFamily="18" charset="0"/>
                <a:cs typeface="IranNastaliq" panose="02020505000000020003" pitchFamily="18" charset="0"/>
              </a:rPr>
              <a:t>الرحمن</a:t>
            </a:r>
            <a:r>
              <a:rPr lang="fa-IR" sz="8800" dirty="0">
                <a:solidFill>
                  <a:srgbClr val="FFFF00"/>
                </a:solidFill>
                <a:latin typeface="IranNastaliq" panose="02020505000000020003" pitchFamily="18" charset="0"/>
                <a:cs typeface="IranNastaliq" panose="02020505000000020003" pitchFamily="18" charset="0"/>
              </a:rPr>
              <a:t> الرحیم</a:t>
            </a:r>
            <a:endParaRPr lang="en-US" sz="8800" dirty="0">
              <a:solidFill>
                <a:srgbClr val="FFFF00"/>
              </a:solidFill>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1221418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pct40">
          <a:fgClr>
            <a:srgbClr val="FF66CC"/>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44A4D-29AF-4772-9CBB-8477DDF919D2}"/>
              </a:ext>
            </a:extLst>
          </p:cNvPr>
          <p:cNvSpPr>
            <a:spLocks noGrp="1"/>
          </p:cNvSpPr>
          <p:nvPr>
            <p:ph type="title"/>
          </p:nvPr>
        </p:nvSpPr>
        <p:spPr>
          <a:xfrm>
            <a:off x="8643937" y="133350"/>
            <a:ext cx="3276600" cy="1325563"/>
          </a:xfrm>
        </p:spPr>
        <p:txBody>
          <a:bodyPr>
            <a:normAutofit/>
          </a:bodyPr>
          <a:lstStyle/>
          <a:p>
            <a:pPr algn="r" rtl="1"/>
            <a:r>
              <a:rPr lang="fa-IR" sz="3200" b="1" dirty="0">
                <a:effectLst/>
                <a:latin typeface="Calibri" panose="020F0502020204030204" pitchFamily="34" charset="0"/>
                <a:ea typeface="Times New Roman" panose="02020603050405020304" pitchFamily="18" charset="0"/>
                <a:cs typeface="B Titr" panose="00000700000000000000" pitchFamily="2" charset="-78"/>
              </a:rPr>
              <a:t>مزایای خوشه صنعتی </a:t>
            </a:r>
            <a:endParaRPr lang="en-US" sz="3200" dirty="0">
              <a:cs typeface="B Titr" panose="00000700000000000000" pitchFamily="2" charset="-78"/>
            </a:endParaRPr>
          </a:p>
        </p:txBody>
      </p:sp>
      <p:sp>
        <p:nvSpPr>
          <p:cNvPr id="3" name="Content Placeholder 2">
            <a:extLst>
              <a:ext uri="{FF2B5EF4-FFF2-40B4-BE49-F238E27FC236}">
                <a16:creationId xmlns:a16="http://schemas.microsoft.com/office/drawing/2014/main" id="{59F29B29-A274-4630-84E9-CF4E8D032954}"/>
              </a:ext>
            </a:extLst>
          </p:cNvPr>
          <p:cNvSpPr>
            <a:spLocks noGrp="1"/>
          </p:cNvSpPr>
          <p:nvPr>
            <p:ph idx="1"/>
          </p:nvPr>
        </p:nvSpPr>
        <p:spPr>
          <a:xfrm>
            <a:off x="3548062" y="1343025"/>
            <a:ext cx="5095875" cy="561975"/>
          </a:xfrm>
        </p:spPr>
        <p:txBody>
          <a:bodyPr>
            <a:normAutofit/>
          </a:bodyPr>
          <a:lstStyle/>
          <a:p>
            <a:pPr marL="0" indent="0" algn="r" rtl="1">
              <a:buNone/>
            </a:pPr>
            <a:r>
              <a:rPr lang="ar-SA" sz="3200" b="1" dirty="0">
                <a:effectLst/>
                <a:latin typeface="Calibri" panose="020F0502020204030204" pitchFamily="34" charset="0"/>
                <a:ea typeface="Times New Roman" panose="02020603050405020304" pitchFamily="18" charset="0"/>
                <a:cs typeface="B Titr" panose="00000700000000000000" pitchFamily="2" charset="-78"/>
              </a:rPr>
              <a:t>مزایای نرم و سخت تشکیل خوشه­ها  </a:t>
            </a:r>
            <a:endParaRPr lang="en-US" sz="3200" b="1" dirty="0">
              <a:effectLst/>
              <a:latin typeface="Calibri" panose="020F0502020204030204" pitchFamily="34" charset="0"/>
              <a:ea typeface="Times New Roman" panose="02020603050405020304" pitchFamily="18" charset="0"/>
              <a:cs typeface="B Titr" panose="00000700000000000000" pitchFamily="2" charset="-78"/>
            </a:endParaRPr>
          </a:p>
        </p:txBody>
      </p:sp>
      <p:graphicFrame>
        <p:nvGraphicFramePr>
          <p:cNvPr id="4" name="Table 3">
            <a:extLst>
              <a:ext uri="{FF2B5EF4-FFF2-40B4-BE49-F238E27FC236}">
                <a16:creationId xmlns:a16="http://schemas.microsoft.com/office/drawing/2014/main" id="{052F103D-8D06-4106-9C7D-3109A38B858F}"/>
              </a:ext>
            </a:extLst>
          </p:cNvPr>
          <p:cNvGraphicFramePr>
            <a:graphicFrameLocks noGrp="1"/>
          </p:cNvGraphicFramePr>
          <p:nvPr>
            <p:extLst>
              <p:ext uri="{D42A27DB-BD31-4B8C-83A1-F6EECF244321}">
                <p14:modId xmlns:p14="http://schemas.microsoft.com/office/powerpoint/2010/main" val="3874976465"/>
              </p:ext>
            </p:extLst>
          </p:nvPr>
        </p:nvGraphicFramePr>
        <p:xfrm>
          <a:off x="1257300" y="1905000"/>
          <a:ext cx="9629775" cy="4819650"/>
        </p:xfrm>
        <a:graphic>
          <a:graphicData uri="http://schemas.openxmlformats.org/drawingml/2006/table">
            <a:tbl>
              <a:tblPr rtl="1" firstRow="1" firstCol="1" bandRow="1">
                <a:tableStyleId>{10A1B5D5-9B99-4C35-A422-299274C87663}</a:tableStyleId>
              </a:tblPr>
              <a:tblGrid>
                <a:gridCol w="1841321">
                  <a:extLst>
                    <a:ext uri="{9D8B030D-6E8A-4147-A177-3AD203B41FA5}">
                      <a16:colId xmlns:a16="http://schemas.microsoft.com/office/drawing/2014/main" val="852700272"/>
                    </a:ext>
                  </a:extLst>
                </a:gridCol>
                <a:gridCol w="2972537">
                  <a:extLst>
                    <a:ext uri="{9D8B030D-6E8A-4147-A177-3AD203B41FA5}">
                      <a16:colId xmlns:a16="http://schemas.microsoft.com/office/drawing/2014/main" val="1847900850"/>
                    </a:ext>
                  </a:extLst>
                </a:gridCol>
                <a:gridCol w="1674655">
                  <a:extLst>
                    <a:ext uri="{9D8B030D-6E8A-4147-A177-3AD203B41FA5}">
                      <a16:colId xmlns:a16="http://schemas.microsoft.com/office/drawing/2014/main" val="421811704"/>
                    </a:ext>
                  </a:extLst>
                </a:gridCol>
                <a:gridCol w="3141262">
                  <a:extLst>
                    <a:ext uri="{9D8B030D-6E8A-4147-A177-3AD203B41FA5}">
                      <a16:colId xmlns:a16="http://schemas.microsoft.com/office/drawing/2014/main" val="589216970"/>
                    </a:ext>
                  </a:extLst>
                </a:gridCol>
              </a:tblGrid>
              <a:tr h="431906">
                <a:tc gridSpan="2">
                  <a:txBody>
                    <a:bodyPr/>
                    <a:lstStyle/>
                    <a:p>
                      <a:pPr marL="0" marR="0" algn="ctr" rtl="1">
                        <a:lnSpc>
                          <a:spcPts val="1650"/>
                        </a:lnSpc>
                        <a:spcBef>
                          <a:spcPts val="0"/>
                        </a:spcBef>
                        <a:spcAft>
                          <a:spcPts val="0"/>
                        </a:spcAft>
                      </a:pPr>
                      <a:r>
                        <a:rPr lang="ar-SA" sz="1600" dirty="0">
                          <a:effectLst/>
                          <a:cs typeface="B Titr" panose="00000700000000000000" pitchFamily="2" charset="-78"/>
                        </a:rPr>
                        <a:t>مزایای سخت یا ملموس خوشه ها</a:t>
                      </a:r>
                      <a:endParaRPr lang="en-US" sz="16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2">
                  <a:txBody>
                    <a:bodyPr/>
                    <a:lstStyle/>
                    <a:p>
                      <a:pPr marL="0" marR="0" algn="ctr" rtl="1">
                        <a:lnSpc>
                          <a:spcPts val="1650"/>
                        </a:lnSpc>
                        <a:spcBef>
                          <a:spcPts val="0"/>
                        </a:spcBef>
                        <a:spcAft>
                          <a:spcPts val="0"/>
                        </a:spcAft>
                      </a:pPr>
                      <a:r>
                        <a:rPr lang="ar-SA" sz="1600" dirty="0">
                          <a:effectLst/>
                          <a:cs typeface="B Titr" panose="00000700000000000000" pitchFamily="2" charset="-78"/>
                        </a:rPr>
                        <a:t>مزایای نرم و ناملموس خوشه ها</a:t>
                      </a:r>
                      <a:endParaRPr lang="en-US" sz="16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776586791"/>
                  </a:ext>
                </a:extLst>
              </a:tr>
              <a:tr h="431906">
                <a:tc>
                  <a:txBody>
                    <a:bodyPr/>
                    <a:lstStyle/>
                    <a:p>
                      <a:pPr marL="0" marR="0" algn="ctr" rtl="1">
                        <a:lnSpc>
                          <a:spcPts val="1650"/>
                        </a:lnSpc>
                        <a:spcBef>
                          <a:spcPts val="0"/>
                        </a:spcBef>
                        <a:spcAft>
                          <a:spcPts val="0"/>
                        </a:spcAft>
                      </a:pPr>
                      <a:r>
                        <a:rPr lang="ar-SA" sz="1600">
                          <a:effectLst/>
                          <a:cs typeface="B Titr" panose="00000700000000000000" pitchFamily="2" charset="-78"/>
                        </a:rPr>
                        <a:t>دارایی­ها</a:t>
                      </a:r>
                      <a:endParaRPr lang="en-US" sz="160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ts val="1650"/>
                        </a:lnSpc>
                        <a:spcBef>
                          <a:spcPts val="0"/>
                        </a:spcBef>
                        <a:spcAft>
                          <a:spcPts val="0"/>
                        </a:spcAft>
                      </a:pPr>
                      <a:r>
                        <a:rPr lang="ar-SA" sz="1600">
                          <a:effectLst/>
                          <a:cs typeface="B Titr" panose="00000700000000000000" pitchFamily="2" charset="-78"/>
                        </a:rPr>
                        <a:t>مزایا</a:t>
                      </a:r>
                      <a:endParaRPr lang="en-US" sz="160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ts val="1650"/>
                        </a:lnSpc>
                        <a:spcBef>
                          <a:spcPts val="0"/>
                        </a:spcBef>
                        <a:spcAft>
                          <a:spcPts val="0"/>
                        </a:spcAft>
                      </a:pPr>
                      <a:r>
                        <a:rPr lang="ar-SA" sz="1600" dirty="0">
                          <a:effectLst/>
                          <a:cs typeface="B Titr" panose="00000700000000000000" pitchFamily="2" charset="-78"/>
                        </a:rPr>
                        <a:t>دارایی ها</a:t>
                      </a:r>
                      <a:endParaRPr lang="en-US" sz="16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rtl="1">
                        <a:lnSpc>
                          <a:spcPts val="1650"/>
                        </a:lnSpc>
                        <a:spcBef>
                          <a:spcPts val="0"/>
                        </a:spcBef>
                        <a:spcAft>
                          <a:spcPts val="0"/>
                        </a:spcAft>
                      </a:pPr>
                      <a:r>
                        <a:rPr lang="ar-SA" sz="1600">
                          <a:effectLst/>
                          <a:cs typeface="B Titr" panose="00000700000000000000" pitchFamily="2" charset="-78"/>
                        </a:rPr>
                        <a:t>مزایا</a:t>
                      </a:r>
                      <a:endParaRPr lang="en-US" sz="160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980173676"/>
                  </a:ext>
                </a:extLst>
              </a:tr>
              <a:tr h="880983">
                <a:tc>
                  <a:txBody>
                    <a:bodyPr/>
                    <a:lstStyle/>
                    <a:p>
                      <a:pPr marL="0" marR="0" algn="ctr" rtl="1">
                        <a:lnSpc>
                          <a:spcPts val="1650"/>
                        </a:lnSpc>
                        <a:spcBef>
                          <a:spcPts val="0"/>
                        </a:spcBef>
                        <a:spcAft>
                          <a:spcPts val="0"/>
                        </a:spcAft>
                      </a:pPr>
                      <a:r>
                        <a:rPr lang="ar-SA" sz="1600">
                          <a:effectLst/>
                          <a:cs typeface="B Titr" panose="00000700000000000000" pitchFamily="2" charset="-78"/>
                        </a:rPr>
                        <a:t>زنجیره های عرضه محلی</a:t>
                      </a:r>
                      <a:endParaRPr lang="en-US" sz="160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ts val="1650"/>
                        </a:lnSpc>
                        <a:spcBef>
                          <a:spcPts val="0"/>
                        </a:spcBef>
                        <a:spcAft>
                          <a:spcPts val="0"/>
                        </a:spcAft>
                      </a:pPr>
                      <a:r>
                        <a:rPr lang="ar-SA" sz="1600" dirty="0">
                          <a:effectLst/>
                          <a:cs typeface="B Titr" panose="00000700000000000000" pitchFamily="2" charset="-78"/>
                        </a:rPr>
                        <a:t>ایجاد کارایی</a:t>
                      </a:r>
                      <a:endParaRPr lang="en-US" sz="16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ts val="1650"/>
                        </a:lnSpc>
                        <a:spcBef>
                          <a:spcPts val="0"/>
                        </a:spcBef>
                        <a:spcAft>
                          <a:spcPts val="0"/>
                        </a:spcAft>
                      </a:pPr>
                      <a:r>
                        <a:rPr lang="ar-SA" sz="1600" dirty="0">
                          <a:effectLst/>
                          <a:cs typeface="B Titr" panose="00000700000000000000" pitchFamily="2" charset="-78"/>
                        </a:rPr>
                        <a:t>مشارکت </a:t>
                      </a:r>
                      <a:endParaRPr lang="en-US" sz="16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rtl="1">
                        <a:lnSpc>
                          <a:spcPts val="1650"/>
                        </a:lnSpc>
                        <a:spcBef>
                          <a:spcPts val="0"/>
                        </a:spcBef>
                        <a:spcAft>
                          <a:spcPts val="0"/>
                        </a:spcAft>
                      </a:pPr>
                      <a:r>
                        <a:rPr lang="ar-SA" sz="1600" dirty="0">
                          <a:effectLst/>
                          <a:cs typeface="B Titr" panose="00000700000000000000" pitchFamily="2" charset="-78"/>
                        </a:rPr>
                        <a:t>بینش، برنامه ریزی و تاثیرات جمعی</a:t>
                      </a:r>
                      <a:endParaRPr lang="en-US" sz="16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93886125"/>
                  </a:ext>
                </a:extLst>
              </a:tr>
              <a:tr h="880983">
                <a:tc>
                  <a:txBody>
                    <a:bodyPr/>
                    <a:lstStyle/>
                    <a:p>
                      <a:pPr marL="0" marR="0" algn="ctr" rtl="1">
                        <a:lnSpc>
                          <a:spcPts val="1650"/>
                        </a:lnSpc>
                        <a:spcBef>
                          <a:spcPts val="0"/>
                        </a:spcBef>
                        <a:spcAft>
                          <a:spcPts val="0"/>
                        </a:spcAft>
                      </a:pPr>
                      <a:r>
                        <a:rPr lang="ar-SA" sz="1600">
                          <a:effectLst/>
                          <a:cs typeface="B Titr" panose="00000700000000000000" pitchFamily="2" charset="-78"/>
                        </a:rPr>
                        <a:t>نیروهای کار تخصصی</a:t>
                      </a:r>
                      <a:endParaRPr lang="en-US" sz="160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ts val="1650"/>
                        </a:lnSpc>
                        <a:spcBef>
                          <a:spcPts val="0"/>
                        </a:spcBef>
                        <a:spcAft>
                          <a:spcPts val="0"/>
                        </a:spcAft>
                      </a:pPr>
                      <a:r>
                        <a:rPr lang="ar-SA" sz="1600" dirty="0">
                          <a:effectLst/>
                          <a:cs typeface="B Titr" panose="00000700000000000000" pitchFamily="2" charset="-78"/>
                        </a:rPr>
                        <a:t>بهره­وری بالاتر</a:t>
                      </a:r>
                      <a:endParaRPr lang="en-US" sz="16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ts val="1650"/>
                        </a:lnSpc>
                        <a:spcBef>
                          <a:spcPts val="0"/>
                        </a:spcBef>
                        <a:spcAft>
                          <a:spcPts val="0"/>
                        </a:spcAft>
                      </a:pPr>
                      <a:r>
                        <a:rPr lang="ar-SA" sz="1600">
                          <a:effectLst/>
                          <a:cs typeface="B Titr" panose="00000700000000000000" pitchFamily="2" charset="-78"/>
                        </a:rPr>
                        <a:t>اعتماد</a:t>
                      </a:r>
                      <a:endParaRPr lang="en-US" sz="160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rtl="1">
                        <a:lnSpc>
                          <a:spcPts val="1650"/>
                        </a:lnSpc>
                        <a:spcBef>
                          <a:spcPts val="0"/>
                        </a:spcBef>
                        <a:spcAft>
                          <a:spcPts val="0"/>
                        </a:spcAft>
                      </a:pPr>
                      <a:r>
                        <a:rPr lang="ar-SA" sz="1600" dirty="0">
                          <a:effectLst/>
                          <a:cs typeface="B Titr" panose="00000700000000000000" pitchFamily="2" charset="-78"/>
                        </a:rPr>
                        <a:t>شبکه ها و همکاری های بین شرکتی</a:t>
                      </a:r>
                      <a:endParaRPr lang="en-US" sz="16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34990638"/>
                  </a:ext>
                </a:extLst>
              </a:tr>
              <a:tr h="431906">
                <a:tc>
                  <a:txBody>
                    <a:bodyPr/>
                    <a:lstStyle/>
                    <a:p>
                      <a:pPr marL="0" marR="0" algn="ctr" rtl="1">
                        <a:lnSpc>
                          <a:spcPts val="1650"/>
                        </a:lnSpc>
                        <a:spcBef>
                          <a:spcPts val="0"/>
                        </a:spcBef>
                        <a:spcAft>
                          <a:spcPts val="0"/>
                        </a:spcAft>
                      </a:pPr>
                      <a:r>
                        <a:rPr lang="ar-SA" sz="1600">
                          <a:effectLst/>
                          <a:cs typeface="B Titr" panose="00000700000000000000" pitchFamily="2" charset="-78"/>
                        </a:rPr>
                        <a:t>خدمات تخصصی</a:t>
                      </a:r>
                      <a:endParaRPr lang="en-US" sz="160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ts val="1650"/>
                        </a:lnSpc>
                        <a:spcBef>
                          <a:spcPts val="0"/>
                        </a:spcBef>
                        <a:spcAft>
                          <a:spcPts val="0"/>
                        </a:spcAft>
                      </a:pPr>
                      <a:r>
                        <a:rPr lang="ar-SA" sz="1600" dirty="0">
                          <a:effectLst/>
                          <a:cs typeface="B Titr" panose="00000700000000000000" pitchFamily="2" charset="-78"/>
                        </a:rPr>
                        <a:t>دسترسی سریعتر و راحت­تر</a:t>
                      </a:r>
                      <a:endParaRPr lang="en-US" sz="16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ts val="1650"/>
                        </a:lnSpc>
                        <a:spcBef>
                          <a:spcPts val="0"/>
                        </a:spcBef>
                        <a:spcAft>
                          <a:spcPts val="0"/>
                        </a:spcAft>
                      </a:pPr>
                      <a:r>
                        <a:rPr lang="ar-SA" sz="1600">
                          <a:effectLst/>
                          <a:cs typeface="B Titr" panose="00000700000000000000" pitchFamily="2" charset="-78"/>
                        </a:rPr>
                        <a:t>آموزش</a:t>
                      </a:r>
                      <a:endParaRPr lang="en-US" sz="160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rtl="1">
                        <a:lnSpc>
                          <a:spcPts val="1650"/>
                        </a:lnSpc>
                        <a:spcBef>
                          <a:spcPts val="0"/>
                        </a:spcBef>
                        <a:spcAft>
                          <a:spcPts val="0"/>
                        </a:spcAft>
                      </a:pPr>
                      <a:r>
                        <a:rPr lang="ar-SA" sz="1600" dirty="0">
                          <a:effectLst/>
                          <a:cs typeface="B Titr" panose="00000700000000000000" pitchFamily="2" charset="-78"/>
                        </a:rPr>
                        <a:t>انتقال فناوری و نوآوری</a:t>
                      </a:r>
                      <a:endParaRPr lang="en-US" sz="16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67338534"/>
                  </a:ext>
                </a:extLst>
              </a:tr>
              <a:tr h="880983">
                <a:tc>
                  <a:txBody>
                    <a:bodyPr/>
                    <a:lstStyle/>
                    <a:p>
                      <a:pPr marL="0" marR="0" algn="ctr" rtl="1">
                        <a:lnSpc>
                          <a:spcPts val="1650"/>
                        </a:lnSpc>
                        <a:spcBef>
                          <a:spcPts val="0"/>
                        </a:spcBef>
                        <a:spcAft>
                          <a:spcPts val="0"/>
                        </a:spcAft>
                      </a:pPr>
                      <a:r>
                        <a:rPr lang="ar-SA" sz="1600">
                          <a:effectLst/>
                          <a:cs typeface="B Titr" panose="00000700000000000000" pitchFamily="2" charset="-78"/>
                        </a:rPr>
                        <a:t>انتخاب منابع</a:t>
                      </a:r>
                      <a:endParaRPr lang="en-US" sz="160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ts val="1650"/>
                        </a:lnSpc>
                        <a:spcBef>
                          <a:spcPts val="0"/>
                        </a:spcBef>
                        <a:spcAft>
                          <a:spcPts val="0"/>
                        </a:spcAft>
                      </a:pPr>
                      <a:r>
                        <a:rPr lang="ar-SA" sz="1600" dirty="0">
                          <a:effectLst/>
                          <a:cs typeface="B Titr" panose="00000700000000000000" pitchFamily="2" charset="-78"/>
                        </a:rPr>
                        <a:t>هزینه های پایین­تر، کیفیت بالاتر</a:t>
                      </a:r>
                      <a:endParaRPr lang="en-US" sz="16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ts val="1650"/>
                        </a:lnSpc>
                        <a:spcBef>
                          <a:spcPts val="0"/>
                        </a:spcBef>
                        <a:spcAft>
                          <a:spcPts val="0"/>
                        </a:spcAft>
                      </a:pPr>
                      <a:r>
                        <a:rPr lang="ar-SA" sz="1600">
                          <a:effectLst/>
                          <a:cs typeface="B Titr" panose="00000700000000000000" pitchFamily="2" charset="-78"/>
                        </a:rPr>
                        <a:t>آموزش</a:t>
                      </a:r>
                      <a:endParaRPr lang="en-US" sz="160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rtl="1">
                        <a:lnSpc>
                          <a:spcPts val="1650"/>
                        </a:lnSpc>
                        <a:spcBef>
                          <a:spcPts val="0"/>
                        </a:spcBef>
                        <a:spcAft>
                          <a:spcPts val="0"/>
                        </a:spcAft>
                      </a:pPr>
                      <a:r>
                        <a:rPr lang="ar-SA" sz="1600" dirty="0">
                          <a:effectLst/>
                          <a:cs typeface="B Titr" panose="00000700000000000000" pitchFamily="2" charset="-78"/>
                        </a:rPr>
                        <a:t>دانش و فنون ضمنی</a:t>
                      </a:r>
                      <a:endParaRPr lang="en-US" sz="16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16161012"/>
                  </a:ext>
                </a:extLst>
              </a:tr>
              <a:tr h="880983">
                <a:tc>
                  <a:txBody>
                    <a:bodyPr/>
                    <a:lstStyle/>
                    <a:p>
                      <a:pPr marL="0" marR="0" algn="ctr" rtl="1">
                        <a:lnSpc>
                          <a:spcPts val="1650"/>
                        </a:lnSpc>
                        <a:spcBef>
                          <a:spcPts val="0"/>
                        </a:spcBef>
                        <a:spcAft>
                          <a:spcPts val="0"/>
                        </a:spcAft>
                      </a:pPr>
                      <a:r>
                        <a:rPr lang="ar-SA" sz="1600">
                          <a:effectLst/>
                          <a:cs typeface="B Titr" panose="00000700000000000000" pitchFamily="2" charset="-78"/>
                        </a:rPr>
                        <a:t>طبقه ای از شرکت ها</a:t>
                      </a:r>
                      <a:endParaRPr lang="en-US" sz="160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ts val="1650"/>
                        </a:lnSpc>
                        <a:spcBef>
                          <a:spcPts val="0"/>
                        </a:spcBef>
                        <a:spcAft>
                          <a:spcPts val="0"/>
                        </a:spcAft>
                      </a:pPr>
                      <a:r>
                        <a:rPr lang="ar-SA" sz="1600" dirty="0">
                          <a:effectLst/>
                          <a:cs typeface="B Titr" panose="00000700000000000000" pitchFamily="2" charset="-78"/>
                        </a:rPr>
                        <a:t>سرمایه گذاری مشترک، فرصت های شبکه شدن</a:t>
                      </a:r>
                      <a:endParaRPr lang="en-US" sz="16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rtl="1">
                        <a:lnSpc>
                          <a:spcPts val="1650"/>
                        </a:lnSpc>
                        <a:spcBef>
                          <a:spcPts val="0"/>
                        </a:spcBef>
                        <a:spcAft>
                          <a:spcPts val="0"/>
                        </a:spcAft>
                      </a:pPr>
                      <a:r>
                        <a:rPr lang="ar-SA" sz="1600">
                          <a:effectLst/>
                          <a:cs typeface="B Titr" panose="00000700000000000000" pitchFamily="2" charset="-78"/>
                        </a:rPr>
                        <a:t>بازارهای کار غیر رسمی</a:t>
                      </a:r>
                      <a:endParaRPr lang="en-US" sz="160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gn="ctr" rtl="1">
                        <a:lnSpc>
                          <a:spcPts val="1650"/>
                        </a:lnSpc>
                        <a:spcBef>
                          <a:spcPts val="0"/>
                        </a:spcBef>
                        <a:spcAft>
                          <a:spcPts val="0"/>
                        </a:spcAft>
                      </a:pPr>
                      <a:r>
                        <a:rPr lang="ar-SA" sz="1600" dirty="0">
                          <a:effectLst/>
                          <a:cs typeface="B Titr" panose="00000700000000000000" pitchFamily="2" charset="-78"/>
                        </a:rPr>
                        <a:t>سودمندی، نردبان پیش برنده</a:t>
                      </a:r>
                      <a:endParaRPr lang="en-US" sz="1600" dirty="0">
                        <a:effectLst/>
                        <a:latin typeface="Calibri" panose="020F0502020204030204" pitchFamily="34" charset="0"/>
                        <a:ea typeface="Times New Roman" panose="02020603050405020304" pitchFamily="18" charset="0"/>
                        <a:cs typeface="B Titr" panose="00000700000000000000" pitchFamily="2" charset="-78"/>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196837865"/>
                  </a:ext>
                </a:extLst>
              </a:tr>
            </a:tbl>
          </a:graphicData>
        </a:graphic>
      </p:graphicFrame>
    </p:spTree>
    <p:extLst>
      <p:ext uri="{BB962C8B-B14F-4D97-AF65-F5344CB8AC3E}">
        <p14:creationId xmlns:p14="http://schemas.microsoft.com/office/powerpoint/2010/main" val="3916110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37287-92C2-4D7D-A600-3F661EE28C18}"/>
              </a:ext>
            </a:extLst>
          </p:cNvPr>
          <p:cNvSpPr>
            <a:spLocks noGrp="1"/>
          </p:cNvSpPr>
          <p:nvPr>
            <p:ph type="title"/>
          </p:nvPr>
        </p:nvSpPr>
        <p:spPr>
          <a:xfrm>
            <a:off x="2790824" y="933450"/>
            <a:ext cx="6610350" cy="762001"/>
          </a:xfrm>
        </p:spPr>
        <p:txBody>
          <a:bodyPr>
            <a:normAutofit/>
          </a:bodyPr>
          <a:lstStyle/>
          <a:p>
            <a:pPr algn="r" rtl="1"/>
            <a:r>
              <a:rPr lang="ar-SA" sz="3200" b="1" dirty="0">
                <a:effectLst/>
                <a:latin typeface="Calibri" panose="020F0502020204030204" pitchFamily="34" charset="0"/>
                <a:ea typeface="Calibri" panose="020F0502020204030204" pitchFamily="34" charset="0"/>
                <a:cs typeface="B Titr" panose="00000700000000000000" pitchFamily="2" charset="-78"/>
              </a:rPr>
              <a:t>آثار خوشه­اي شدن بر وضعيت كارايي</a:t>
            </a:r>
            <a:r>
              <a:rPr lang="en-US" sz="3200" b="1" dirty="0">
                <a:effectLst/>
                <a:latin typeface="Calibri" panose="020F0502020204030204" pitchFamily="34" charset="0"/>
                <a:ea typeface="Calibri" panose="020F0502020204030204" pitchFamily="34" charset="0"/>
                <a:cs typeface="B Titr" panose="00000700000000000000" pitchFamily="2" charset="-78"/>
              </a:rPr>
              <a:t> SME</a:t>
            </a:r>
            <a:r>
              <a:rPr lang="ar-SA" sz="3200" b="1" dirty="0">
                <a:effectLst/>
                <a:latin typeface="Calibri" panose="020F0502020204030204" pitchFamily="34" charset="0"/>
                <a:ea typeface="Calibri" panose="020F0502020204030204" pitchFamily="34" charset="0"/>
                <a:cs typeface="B Titr" panose="00000700000000000000" pitchFamily="2" charset="-78"/>
              </a:rPr>
              <a:t>ها</a:t>
            </a:r>
            <a:endParaRPr lang="en-US" sz="3200" b="1" dirty="0">
              <a:cs typeface="B Titr" panose="00000700000000000000" pitchFamily="2" charset="-78"/>
            </a:endParaRPr>
          </a:p>
        </p:txBody>
      </p:sp>
      <p:graphicFrame>
        <p:nvGraphicFramePr>
          <p:cNvPr id="4" name="Content Placeholder 3">
            <a:extLst>
              <a:ext uri="{FF2B5EF4-FFF2-40B4-BE49-F238E27FC236}">
                <a16:creationId xmlns:a16="http://schemas.microsoft.com/office/drawing/2014/main" id="{0874459E-904A-4542-B8D1-AED0CE348249}"/>
              </a:ext>
            </a:extLst>
          </p:cNvPr>
          <p:cNvGraphicFramePr>
            <a:graphicFrameLocks noGrp="1"/>
          </p:cNvGraphicFramePr>
          <p:nvPr>
            <p:ph idx="1"/>
            <p:extLst>
              <p:ext uri="{D42A27DB-BD31-4B8C-83A1-F6EECF244321}">
                <p14:modId xmlns:p14="http://schemas.microsoft.com/office/powerpoint/2010/main" val="1660404605"/>
              </p:ext>
            </p:extLst>
          </p:nvPr>
        </p:nvGraphicFramePr>
        <p:xfrm>
          <a:off x="1571625" y="1695451"/>
          <a:ext cx="9048749" cy="4310064"/>
        </p:xfrm>
        <a:graphic>
          <a:graphicData uri="http://schemas.openxmlformats.org/drawingml/2006/table">
            <a:tbl>
              <a:tblPr rtl="1" firstRow="1" firstCol="1" bandRow="1">
                <a:tableStyleId>{8A107856-5554-42FB-B03E-39F5DBC370BA}</a:tableStyleId>
              </a:tblPr>
              <a:tblGrid>
                <a:gridCol w="1475865">
                  <a:extLst>
                    <a:ext uri="{9D8B030D-6E8A-4147-A177-3AD203B41FA5}">
                      <a16:colId xmlns:a16="http://schemas.microsoft.com/office/drawing/2014/main" val="424066968"/>
                    </a:ext>
                  </a:extLst>
                </a:gridCol>
                <a:gridCol w="3222710">
                  <a:extLst>
                    <a:ext uri="{9D8B030D-6E8A-4147-A177-3AD203B41FA5}">
                      <a16:colId xmlns:a16="http://schemas.microsoft.com/office/drawing/2014/main" val="26357508"/>
                    </a:ext>
                  </a:extLst>
                </a:gridCol>
                <a:gridCol w="4350174">
                  <a:extLst>
                    <a:ext uri="{9D8B030D-6E8A-4147-A177-3AD203B41FA5}">
                      <a16:colId xmlns:a16="http://schemas.microsoft.com/office/drawing/2014/main" val="117674771"/>
                    </a:ext>
                  </a:extLst>
                </a:gridCol>
              </a:tblGrid>
              <a:tr h="280409">
                <a:tc>
                  <a:txBody>
                    <a:bodyPr/>
                    <a:lstStyle/>
                    <a:p>
                      <a:pPr marL="0" marR="0" algn="ctr" rtl="1">
                        <a:lnSpc>
                          <a:spcPct val="107000"/>
                        </a:lnSpc>
                        <a:spcBef>
                          <a:spcPts val="0"/>
                        </a:spcBef>
                        <a:spcAft>
                          <a:spcPts val="0"/>
                        </a:spcAft>
                      </a:pPr>
                      <a:r>
                        <a:rPr lang="ar-SA" sz="1400">
                          <a:effectLst/>
                          <a:cs typeface="B Titr" panose="00000700000000000000" pitchFamily="2" charset="-78"/>
                        </a:rPr>
                        <a:t>معیار مقایسه</a:t>
                      </a:r>
                      <a:endParaRPr lang="en-US" sz="12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400">
                          <a:effectLst/>
                          <a:cs typeface="B Titr" panose="00000700000000000000" pitchFamily="2" charset="-78"/>
                        </a:rPr>
                        <a:t>بنگاه منفرد</a:t>
                      </a:r>
                      <a:endParaRPr lang="en-US" sz="12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400">
                          <a:effectLst/>
                          <a:cs typeface="B Titr" panose="00000700000000000000" pitchFamily="2" charset="-78"/>
                        </a:rPr>
                        <a:t>خوشه</a:t>
                      </a:r>
                      <a:endParaRPr lang="en-US" sz="12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extLst>
                  <a:ext uri="{0D108BD9-81ED-4DB2-BD59-A6C34878D82A}">
                    <a16:rowId xmlns:a16="http://schemas.microsoft.com/office/drawing/2014/main" val="3509268482"/>
                  </a:ext>
                </a:extLst>
              </a:tr>
              <a:tr h="575665">
                <a:tc>
                  <a:txBody>
                    <a:bodyPr/>
                    <a:lstStyle/>
                    <a:p>
                      <a:pPr marL="0" marR="0" algn="ctr" rtl="1">
                        <a:lnSpc>
                          <a:spcPct val="107000"/>
                        </a:lnSpc>
                        <a:spcBef>
                          <a:spcPts val="0"/>
                        </a:spcBef>
                        <a:spcAft>
                          <a:spcPts val="0"/>
                        </a:spcAft>
                      </a:pPr>
                      <a:r>
                        <a:rPr lang="ar-SA" sz="1400">
                          <a:effectLst/>
                          <a:cs typeface="B Titr" panose="00000700000000000000" pitchFamily="2" charset="-78"/>
                        </a:rPr>
                        <a:t>وسعت بازار</a:t>
                      </a:r>
                      <a:endParaRPr lang="en-US" sz="12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400">
                          <a:effectLst/>
                          <a:cs typeface="B Titr" panose="00000700000000000000" pitchFamily="2" charset="-78"/>
                        </a:rPr>
                        <a:t>ناتوان از بهره گيري از فرصتهاي بازار </a:t>
                      </a:r>
                      <a:endParaRPr lang="en-US" sz="12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400">
                          <a:effectLst/>
                          <a:cs typeface="B Titr" panose="00000700000000000000" pitchFamily="2" charset="-78"/>
                        </a:rPr>
                        <a:t>كارايي از طريق تمركزيابي بخشي و برون سپاري (تجزيه) در عين همكاري عمودي در خوشه</a:t>
                      </a:r>
                      <a:endParaRPr lang="en-US" sz="12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extLst>
                  <a:ext uri="{0D108BD9-81ED-4DB2-BD59-A6C34878D82A}">
                    <a16:rowId xmlns:a16="http://schemas.microsoft.com/office/drawing/2014/main" val="3101100967"/>
                  </a:ext>
                </a:extLst>
              </a:tr>
              <a:tr h="575665">
                <a:tc>
                  <a:txBody>
                    <a:bodyPr/>
                    <a:lstStyle/>
                    <a:p>
                      <a:pPr marL="0" marR="0" algn="ctr" rtl="1">
                        <a:lnSpc>
                          <a:spcPct val="107000"/>
                        </a:lnSpc>
                        <a:spcBef>
                          <a:spcPts val="0"/>
                        </a:spcBef>
                        <a:spcAft>
                          <a:spcPts val="0"/>
                        </a:spcAft>
                      </a:pPr>
                      <a:r>
                        <a:rPr lang="ar-SA" sz="1400">
                          <a:effectLst/>
                          <a:cs typeface="B Titr" panose="00000700000000000000" pitchFamily="2" charset="-78"/>
                        </a:rPr>
                        <a:t>فاصله تا بازار مصرف</a:t>
                      </a:r>
                      <a:endParaRPr lang="en-US" sz="12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400">
                          <a:effectLst/>
                          <a:cs typeface="B Titr" panose="00000700000000000000" pitchFamily="2" charset="-78"/>
                        </a:rPr>
                        <a:t>درصورت كمبودن هزينه حمل و نقل فاقد مزيت </a:t>
                      </a:r>
                      <a:endParaRPr lang="en-US" sz="12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400">
                          <a:effectLst/>
                          <a:cs typeface="B Titr" panose="00000700000000000000" pitchFamily="2" charset="-78"/>
                        </a:rPr>
                        <a:t>اثر تجميع بر مكان يابي نهادهاي خدمات دهنده(مانند خدمات حمل و نقل) در خوشه</a:t>
                      </a:r>
                      <a:endParaRPr lang="en-US" sz="12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extLst>
                  <a:ext uri="{0D108BD9-81ED-4DB2-BD59-A6C34878D82A}">
                    <a16:rowId xmlns:a16="http://schemas.microsoft.com/office/drawing/2014/main" val="3062328919"/>
                  </a:ext>
                </a:extLst>
              </a:tr>
              <a:tr h="870921">
                <a:tc>
                  <a:txBody>
                    <a:bodyPr/>
                    <a:lstStyle/>
                    <a:p>
                      <a:pPr marL="0" marR="0" algn="ctr" rtl="1">
                        <a:lnSpc>
                          <a:spcPct val="107000"/>
                        </a:lnSpc>
                        <a:spcBef>
                          <a:spcPts val="0"/>
                        </a:spcBef>
                        <a:spcAft>
                          <a:spcPts val="0"/>
                        </a:spcAft>
                      </a:pPr>
                      <a:r>
                        <a:rPr lang="ar-SA" sz="1400">
                          <a:effectLst/>
                          <a:cs typeface="B Titr" panose="00000700000000000000" pitchFamily="2" charset="-78"/>
                        </a:rPr>
                        <a:t>پیوندهای عمودی</a:t>
                      </a:r>
                      <a:endParaRPr lang="en-US" sz="12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400">
                          <a:effectLst/>
                          <a:cs typeface="B Titr" panose="00000700000000000000" pitchFamily="2" charset="-78"/>
                        </a:rPr>
                        <a:t>فاقد مزيت بواسطه عدم كنترل بر مراحل عمودي توليد (بخصوص درشرايط بالا بودن هزينه مبادله)</a:t>
                      </a:r>
                      <a:endParaRPr lang="en-US" sz="12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400">
                          <a:effectLst/>
                          <a:cs typeface="B Titr" panose="00000700000000000000" pitchFamily="2" charset="-78"/>
                        </a:rPr>
                        <a:t>اثر مجاورت بر كاهش هزينه مبادله (در پي روابط بلندمدت و مستمر) و امكان كارايي جمعي</a:t>
                      </a:r>
                      <a:endParaRPr lang="en-US" sz="12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extLst>
                  <a:ext uri="{0D108BD9-81ED-4DB2-BD59-A6C34878D82A}">
                    <a16:rowId xmlns:a16="http://schemas.microsoft.com/office/drawing/2014/main" val="303176887"/>
                  </a:ext>
                </a:extLst>
              </a:tr>
              <a:tr h="575665">
                <a:tc>
                  <a:txBody>
                    <a:bodyPr/>
                    <a:lstStyle/>
                    <a:p>
                      <a:pPr marL="0" marR="0" algn="ctr" rtl="1">
                        <a:lnSpc>
                          <a:spcPct val="107000"/>
                        </a:lnSpc>
                        <a:spcBef>
                          <a:spcPts val="0"/>
                        </a:spcBef>
                        <a:spcAft>
                          <a:spcPts val="0"/>
                        </a:spcAft>
                      </a:pPr>
                      <a:r>
                        <a:rPr lang="ar-SA" sz="1400">
                          <a:effectLst/>
                          <a:cs typeface="B Titr" panose="00000700000000000000" pitchFamily="2" charset="-78"/>
                        </a:rPr>
                        <a:t>اثر کنترل</a:t>
                      </a:r>
                      <a:endParaRPr lang="en-US" sz="12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400">
                          <a:effectLst/>
                          <a:cs typeface="B Titr" panose="00000700000000000000" pitchFamily="2" charset="-78"/>
                        </a:rPr>
                        <a:t>مديريت مالكان و معضل ريسك گريزي</a:t>
                      </a:r>
                      <a:endParaRPr lang="en-US" sz="12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400" dirty="0">
                          <a:effectLst/>
                          <a:cs typeface="B Titr" panose="00000700000000000000" pitchFamily="2" charset="-78"/>
                        </a:rPr>
                        <a:t>اثر تجميع و مجاورت بر ايجاد جو رقابتي و كاهش ريسك پذيري مالكان</a:t>
                      </a:r>
                      <a:endParaRPr lang="en-US" sz="12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extLst>
                  <a:ext uri="{0D108BD9-81ED-4DB2-BD59-A6C34878D82A}">
                    <a16:rowId xmlns:a16="http://schemas.microsoft.com/office/drawing/2014/main" val="1913527375"/>
                  </a:ext>
                </a:extLst>
              </a:tr>
              <a:tr h="575665">
                <a:tc>
                  <a:txBody>
                    <a:bodyPr/>
                    <a:lstStyle/>
                    <a:p>
                      <a:pPr marL="0" marR="0" algn="ctr" rtl="1">
                        <a:lnSpc>
                          <a:spcPct val="107000"/>
                        </a:lnSpc>
                        <a:spcBef>
                          <a:spcPts val="0"/>
                        </a:spcBef>
                        <a:spcAft>
                          <a:spcPts val="0"/>
                        </a:spcAft>
                      </a:pPr>
                      <a:r>
                        <a:rPr lang="ar-SA" sz="1400">
                          <a:effectLst/>
                          <a:cs typeface="B Titr" panose="00000700000000000000" pitchFamily="2" charset="-78"/>
                        </a:rPr>
                        <a:t>تطابق با تحولات بازار</a:t>
                      </a:r>
                      <a:endParaRPr lang="en-US" sz="12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400">
                          <a:effectLst/>
                          <a:cs typeface="B Titr" panose="00000700000000000000" pitchFamily="2" charset="-78"/>
                        </a:rPr>
                        <a:t>فاقد سرمايه لازم و توان ارزيابي واكنش بازار (بازاريابي) جهت پاسخ به تغييرات</a:t>
                      </a:r>
                      <a:endParaRPr lang="en-US" sz="12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400">
                          <a:effectLst/>
                          <a:cs typeface="B Titr" panose="00000700000000000000" pitchFamily="2" charset="-78"/>
                        </a:rPr>
                        <a:t>ثر مجاورت بر رويت پذيري بنگاه هاي پيشرو و تطابق با تغييرات بازار</a:t>
                      </a:r>
                      <a:endParaRPr lang="en-US" sz="12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extLst>
                  <a:ext uri="{0D108BD9-81ED-4DB2-BD59-A6C34878D82A}">
                    <a16:rowId xmlns:a16="http://schemas.microsoft.com/office/drawing/2014/main" val="1744465049"/>
                  </a:ext>
                </a:extLst>
              </a:tr>
              <a:tr h="575665">
                <a:tc>
                  <a:txBody>
                    <a:bodyPr/>
                    <a:lstStyle/>
                    <a:p>
                      <a:pPr marL="0" marR="0" algn="ctr" rtl="1">
                        <a:lnSpc>
                          <a:spcPct val="107000"/>
                        </a:lnSpc>
                        <a:spcBef>
                          <a:spcPts val="0"/>
                        </a:spcBef>
                        <a:spcAft>
                          <a:spcPts val="0"/>
                        </a:spcAft>
                      </a:pPr>
                      <a:r>
                        <a:rPr lang="ar-SA" sz="1400">
                          <a:effectLst/>
                          <a:cs typeface="B Titr" panose="00000700000000000000" pitchFamily="2" charset="-78"/>
                        </a:rPr>
                        <a:t>ترکیب عوامل مورد استفاده</a:t>
                      </a:r>
                      <a:endParaRPr lang="en-US" sz="12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400">
                          <a:effectLst/>
                          <a:cs typeface="B Titr" panose="00000700000000000000" pitchFamily="2" charset="-78"/>
                        </a:rPr>
                        <a:t>استفاده بیشتر از نیروی کار</a:t>
                      </a:r>
                      <a:endParaRPr lang="en-US" sz="12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400" dirty="0">
                          <a:effectLst/>
                          <a:cs typeface="B Titr" panose="00000700000000000000" pitchFamily="2" charset="-78"/>
                        </a:rPr>
                        <a:t>اثر تجميع بر آموزش و ايجاد ذخيره نيروي كار ماهر</a:t>
                      </a:r>
                      <a:endParaRPr lang="en-US" sz="12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extLst>
                  <a:ext uri="{0D108BD9-81ED-4DB2-BD59-A6C34878D82A}">
                    <a16:rowId xmlns:a16="http://schemas.microsoft.com/office/drawing/2014/main" val="451351229"/>
                  </a:ext>
                </a:extLst>
              </a:tr>
              <a:tr h="280409">
                <a:tc>
                  <a:txBody>
                    <a:bodyPr/>
                    <a:lstStyle/>
                    <a:p>
                      <a:pPr marL="0" marR="0" algn="ctr" rtl="1">
                        <a:lnSpc>
                          <a:spcPct val="107000"/>
                        </a:lnSpc>
                        <a:spcBef>
                          <a:spcPts val="0"/>
                        </a:spcBef>
                        <a:spcAft>
                          <a:spcPts val="0"/>
                        </a:spcAft>
                      </a:pPr>
                      <a:r>
                        <a:rPr lang="ar-SA" sz="1400">
                          <a:effectLst/>
                          <a:cs typeface="B Titr" panose="00000700000000000000" pitchFamily="2" charset="-78"/>
                        </a:rPr>
                        <a:t>سرمایه انسانی</a:t>
                      </a:r>
                      <a:endParaRPr lang="en-US" sz="12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400" dirty="0">
                          <a:effectLst/>
                          <a:cs typeface="B Titr" panose="00000700000000000000" pitchFamily="2" charset="-78"/>
                        </a:rPr>
                        <a:t>فاقد مزیت در آموزش نیروی کار</a:t>
                      </a:r>
                      <a:endParaRPr lang="en-US" sz="12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400" dirty="0">
                          <a:effectLst/>
                          <a:cs typeface="B Titr" panose="00000700000000000000" pitchFamily="2" charset="-78"/>
                        </a:rPr>
                        <a:t>اثر تجميع بر امكان آموزش و ايجاد نيروي كار ماهر</a:t>
                      </a:r>
                      <a:endParaRPr lang="en-US" sz="12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extLst>
                  <a:ext uri="{0D108BD9-81ED-4DB2-BD59-A6C34878D82A}">
                    <a16:rowId xmlns:a16="http://schemas.microsoft.com/office/drawing/2014/main" val="1899056909"/>
                  </a:ext>
                </a:extLst>
              </a:tr>
            </a:tbl>
          </a:graphicData>
        </a:graphic>
      </p:graphicFrame>
      <p:sp>
        <p:nvSpPr>
          <p:cNvPr id="5" name="Title 1">
            <a:extLst>
              <a:ext uri="{FF2B5EF4-FFF2-40B4-BE49-F238E27FC236}">
                <a16:creationId xmlns:a16="http://schemas.microsoft.com/office/drawing/2014/main" id="{237408D9-4A1A-4AAA-8C33-92DEFFE665ED}"/>
              </a:ext>
            </a:extLst>
          </p:cNvPr>
          <p:cNvSpPr txBox="1">
            <a:spLocks/>
          </p:cNvSpPr>
          <p:nvPr/>
        </p:nvSpPr>
        <p:spPr>
          <a:xfrm>
            <a:off x="8629650" y="-100807"/>
            <a:ext cx="3276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fa-IR" sz="3200" b="1" dirty="0">
                <a:latin typeface="Calibri" panose="020F0502020204030204" pitchFamily="34" charset="0"/>
                <a:ea typeface="Times New Roman" panose="02020603050405020304" pitchFamily="18" charset="0"/>
                <a:cs typeface="B Titr" panose="00000700000000000000" pitchFamily="2" charset="-78"/>
              </a:rPr>
              <a:t>مزایای خوشه صنعتی </a:t>
            </a:r>
            <a:endParaRPr lang="en-US" sz="3200" dirty="0">
              <a:cs typeface="B Titr" panose="00000700000000000000" pitchFamily="2" charset="-78"/>
            </a:endParaRPr>
          </a:p>
        </p:txBody>
      </p:sp>
    </p:spTree>
    <p:extLst>
      <p:ext uri="{BB962C8B-B14F-4D97-AF65-F5344CB8AC3E}">
        <p14:creationId xmlns:p14="http://schemas.microsoft.com/office/powerpoint/2010/main" val="357515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40">
          <a:fgClr>
            <a:srgbClr val="60A9C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34294-8619-4D48-9F09-C6AA276B72C0}"/>
              </a:ext>
            </a:extLst>
          </p:cNvPr>
          <p:cNvSpPr>
            <a:spLocks noGrp="1"/>
          </p:cNvSpPr>
          <p:nvPr>
            <p:ph type="title"/>
          </p:nvPr>
        </p:nvSpPr>
        <p:spPr>
          <a:xfrm>
            <a:off x="4238624" y="544700"/>
            <a:ext cx="3714750" cy="1325563"/>
          </a:xfrm>
        </p:spPr>
        <p:txBody>
          <a:bodyPr>
            <a:normAutofit/>
          </a:bodyPr>
          <a:lstStyle/>
          <a:p>
            <a:pPr algn="r" rtl="1"/>
            <a:r>
              <a:rPr lang="ar-SA" sz="3200" dirty="0">
                <a:effectLst/>
                <a:latin typeface="Calibri" panose="020F0502020204030204" pitchFamily="34" charset="0"/>
                <a:ea typeface="Calibri" panose="020F0502020204030204" pitchFamily="34" charset="0"/>
                <a:cs typeface="B Titr" panose="00000700000000000000" pitchFamily="2" charset="-78"/>
              </a:rPr>
              <a:t>مزایای نظری خوشه‌ها</a:t>
            </a:r>
            <a:endParaRPr lang="en-US" sz="6600" dirty="0">
              <a:cs typeface="B Titr" panose="00000700000000000000" pitchFamily="2" charset="-78"/>
            </a:endParaRPr>
          </a:p>
        </p:txBody>
      </p:sp>
      <p:graphicFrame>
        <p:nvGraphicFramePr>
          <p:cNvPr id="4" name="Content Placeholder 3">
            <a:extLst>
              <a:ext uri="{FF2B5EF4-FFF2-40B4-BE49-F238E27FC236}">
                <a16:creationId xmlns:a16="http://schemas.microsoft.com/office/drawing/2014/main" id="{3AD0DBFB-A93D-4EFE-8692-2C12B0632123}"/>
              </a:ext>
            </a:extLst>
          </p:cNvPr>
          <p:cNvGraphicFramePr>
            <a:graphicFrameLocks noGrp="1"/>
          </p:cNvGraphicFramePr>
          <p:nvPr>
            <p:ph idx="1"/>
            <p:extLst>
              <p:ext uri="{D42A27DB-BD31-4B8C-83A1-F6EECF244321}">
                <p14:modId xmlns:p14="http://schemas.microsoft.com/office/powerpoint/2010/main" val="152847980"/>
              </p:ext>
            </p:extLst>
          </p:nvPr>
        </p:nvGraphicFramePr>
        <p:xfrm>
          <a:off x="542925" y="1574988"/>
          <a:ext cx="11158537" cy="4673416"/>
        </p:xfrm>
        <a:graphic>
          <a:graphicData uri="http://schemas.openxmlformats.org/drawingml/2006/table">
            <a:tbl>
              <a:tblPr rtl="1" firstRow="1" firstCol="1" bandRow="1">
                <a:tableStyleId>{22838BEF-8BB2-4498-84A7-C5851F593DF1}</a:tableStyleId>
              </a:tblPr>
              <a:tblGrid>
                <a:gridCol w="2829926">
                  <a:extLst>
                    <a:ext uri="{9D8B030D-6E8A-4147-A177-3AD203B41FA5}">
                      <a16:colId xmlns:a16="http://schemas.microsoft.com/office/drawing/2014/main" val="2478635578"/>
                    </a:ext>
                  </a:extLst>
                </a:gridCol>
                <a:gridCol w="8328611">
                  <a:extLst>
                    <a:ext uri="{9D8B030D-6E8A-4147-A177-3AD203B41FA5}">
                      <a16:colId xmlns:a16="http://schemas.microsoft.com/office/drawing/2014/main" val="3857827047"/>
                    </a:ext>
                  </a:extLst>
                </a:gridCol>
              </a:tblGrid>
              <a:tr h="292089">
                <a:tc>
                  <a:txBody>
                    <a:bodyPr/>
                    <a:lstStyle/>
                    <a:p>
                      <a:pPr marL="0" marR="0" algn="ctr" rtl="1">
                        <a:lnSpc>
                          <a:spcPct val="107000"/>
                        </a:lnSpc>
                        <a:spcBef>
                          <a:spcPts val="0"/>
                        </a:spcBef>
                        <a:spcAft>
                          <a:spcPts val="0"/>
                        </a:spcAft>
                      </a:pPr>
                      <a:r>
                        <a:rPr lang="ar-SA" sz="1600">
                          <a:effectLst/>
                          <a:cs typeface="B Titr" panose="00000700000000000000" pitchFamily="2" charset="-78"/>
                        </a:rPr>
                        <a:t>مفهوم</a:t>
                      </a:r>
                      <a:endParaRPr lang="en-US" sz="14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600">
                          <a:effectLst/>
                          <a:cs typeface="B Titr" panose="00000700000000000000" pitchFamily="2" charset="-78"/>
                        </a:rPr>
                        <a:t>مزایا</a:t>
                      </a:r>
                      <a:endParaRPr lang="en-US" sz="14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extLst>
                  <a:ext uri="{0D108BD9-81ED-4DB2-BD59-A6C34878D82A}">
                    <a16:rowId xmlns:a16="http://schemas.microsoft.com/office/drawing/2014/main" val="3435173994"/>
                  </a:ext>
                </a:extLst>
              </a:tr>
              <a:tr h="292089">
                <a:tc gridSpan="2">
                  <a:txBody>
                    <a:bodyPr/>
                    <a:lstStyle/>
                    <a:p>
                      <a:pPr marL="0" marR="0" algn="ctr" rtl="1">
                        <a:lnSpc>
                          <a:spcPct val="107000"/>
                        </a:lnSpc>
                        <a:spcBef>
                          <a:spcPts val="0"/>
                        </a:spcBef>
                        <a:spcAft>
                          <a:spcPts val="0"/>
                        </a:spcAft>
                      </a:pPr>
                      <a:r>
                        <a:rPr lang="ar-SA" sz="1600" dirty="0">
                          <a:effectLst/>
                          <a:cs typeface="B Titr" panose="00000700000000000000" pitchFamily="2" charset="-78"/>
                        </a:rPr>
                        <a:t>سرریزهای بیرونی مارشالی</a:t>
                      </a:r>
                    </a:p>
                  </a:txBody>
                  <a:tcPr marL="68580" marR="68580" marT="0" marB="0" anchor="ctr"/>
                </a:tc>
                <a:tc hMerge="1">
                  <a:txBody>
                    <a:bodyPr/>
                    <a:lstStyle/>
                    <a:p>
                      <a:pPr marL="0" marR="0" algn="ctr" rtl="1">
                        <a:lnSpc>
                          <a:spcPct val="107000"/>
                        </a:lnSpc>
                        <a:spcBef>
                          <a:spcPts val="0"/>
                        </a:spcBef>
                        <a:spcAft>
                          <a:spcPts val="0"/>
                        </a:spcAft>
                      </a:pPr>
                      <a:r>
                        <a:rPr lang="ar-SA" sz="1600" dirty="0">
                          <a:effectLst/>
                          <a:cs typeface="B Titr" panose="00000700000000000000" pitchFamily="2" charset="-78"/>
                        </a:rPr>
                        <a:t> </a:t>
                      </a:r>
                      <a:endParaRPr lang="en-US" sz="14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extLst>
                  <a:ext uri="{0D108BD9-81ED-4DB2-BD59-A6C34878D82A}">
                    <a16:rowId xmlns:a16="http://schemas.microsoft.com/office/drawing/2014/main" val="3473596570"/>
                  </a:ext>
                </a:extLst>
              </a:tr>
              <a:tr h="584176">
                <a:tc>
                  <a:txBody>
                    <a:bodyPr/>
                    <a:lstStyle/>
                    <a:p>
                      <a:pPr marL="0" marR="0" algn="ctr" rtl="1">
                        <a:lnSpc>
                          <a:spcPct val="107000"/>
                        </a:lnSpc>
                        <a:spcBef>
                          <a:spcPts val="0"/>
                        </a:spcBef>
                        <a:spcAft>
                          <a:spcPts val="0"/>
                        </a:spcAft>
                      </a:pPr>
                      <a:r>
                        <a:rPr lang="ar-SA" sz="1600" dirty="0">
                          <a:effectLst/>
                          <a:cs typeface="B Titr" panose="00000700000000000000" pitchFamily="2" charset="-78"/>
                        </a:rPr>
                        <a:t>ادغام بازار کار</a:t>
                      </a:r>
                      <a:endParaRPr lang="en-US" sz="1400" dirty="0">
                        <a:effectLst/>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600">
                          <a:effectLst/>
                          <a:cs typeface="B Titr" panose="00000700000000000000" pitchFamily="2" charset="-78"/>
                        </a:rPr>
                        <a:t>  صرفه جویی در هزینه نیروی کار به دلیل دسترسی به مهارت های تخصصی، به ویژه در محیطی که چرخش سریع مهم است.</a:t>
                      </a:r>
                      <a:endParaRPr lang="en-US" sz="14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extLst>
                  <a:ext uri="{0D108BD9-81ED-4DB2-BD59-A6C34878D82A}">
                    <a16:rowId xmlns:a16="http://schemas.microsoft.com/office/drawing/2014/main" val="614655186"/>
                  </a:ext>
                </a:extLst>
              </a:tr>
              <a:tr h="584176">
                <a:tc>
                  <a:txBody>
                    <a:bodyPr/>
                    <a:lstStyle/>
                    <a:p>
                      <a:pPr marL="0" marR="0" algn="ctr" rtl="1">
                        <a:lnSpc>
                          <a:spcPct val="107000"/>
                        </a:lnSpc>
                        <a:spcBef>
                          <a:spcPts val="0"/>
                        </a:spcBef>
                        <a:spcAft>
                          <a:spcPts val="0"/>
                        </a:spcAft>
                      </a:pPr>
                      <a:r>
                        <a:rPr lang="ar-SA" sz="1600" dirty="0">
                          <a:effectLst/>
                          <a:cs typeface="B Titr" panose="00000700000000000000" pitchFamily="2" charset="-78"/>
                        </a:rPr>
                        <a:t>تنوع بیشتر کالاها و خدمات واسطه ای تخصصی</a:t>
                      </a:r>
                      <a:endParaRPr lang="en-US" sz="14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600">
                          <a:effectLst/>
                          <a:cs typeface="B Titr" panose="00000700000000000000" pitchFamily="2" charset="-78"/>
                        </a:rPr>
                        <a:t>دسترسی به یک پایگاه تامین کننده محلی که تنوع محصول بیشتر و درجه تخصصی بالایی دارد.</a:t>
                      </a:r>
                      <a:endParaRPr lang="en-US" sz="14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extLst>
                  <a:ext uri="{0D108BD9-81ED-4DB2-BD59-A6C34878D82A}">
                    <a16:rowId xmlns:a16="http://schemas.microsoft.com/office/drawing/2014/main" val="947868899"/>
                  </a:ext>
                </a:extLst>
              </a:tr>
              <a:tr h="584176">
                <a:tc>
                  <a:txBody>
                    <a:bodyPr/>
                    <a:lstStyle/>
                    <a:p>
                      <a:pPr marL="0" marR="0" algn="ctr" rtl="1">
                        <a:lnSpc>
                          <a:spcPct val="107000"/>
                        </a:lnSpc>
                        <a:spcBef>
                          <a:spcPts val="0"/>
                        </a:spcBef>
                        <a:spcAft>
                          <a:spcPts val="0"/>
                        </a:spcAft>
                      </a:pPr>
                      <a:r>
                        <a:rPr lang="ar-SA" sz="1600" dirty="0">
                          <a:effectLst/>
                          <a:cs typeface="B Titr" panose="00000700000000000000" pitchFamily="2" charset="-78"/>
                        </a:rPr>
                        <a:t>( ضمنی ) سرریز دانش</a:t>
                      </a:r>
                      <a:endParaRPr lang="en-US" sz="1400" dirty="0">
                        <a:effectLst/>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600" dirty="0">
                          <a:effectLst/>
                          <a:cs typeface="B Titr" panose="00000700000000000000" pitchFamily="2" charset="-78"/>
                        </a:rPr>
                        <a:t>دسترسی به دانش ضمنی در مجاورت جغرافیایی با استفاده از فرآیندهای رسمی و همچنین از طریق کانال‌های غیررسمی مانند نشت دانش که توسط تعاملات بین شرکتی ممکن شده است.</a:t>
                      </a:r>
                      <a:endParaRPr lang="en-US" sz="14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extLst>
                  <a:ext uri="{0D108BD9-81ED-4DB2-BD59-A6C34878D82A}">
                    <a16:rowId xmlns:a16="http://schemas.microsoft.com/office/drawing/2014/main" val="850903707"/>
                  </a:ext>
                </a:extLst>
              </a:tr>
              <a:tr h="292089">
                <a:tc gridSpan="2">
                  <a:txBody>
                    <a:bodyPr/>
                    <a:lstStyle/>
                    <a:p>
                      <a:pPr marL="0" marR="0" algn="ctr" rtl="1">
                        <a:lnSpc>
                          <a:spcPct val="107000"/>
                        </a:lnSpc>
                        <a:spcBef>
                          <a:spcPts val="0"/>
                        </a:spcBef>
                        <a:spcAft>
                          <a:spcPts val="0"/>
                        </a:spcAft>
                      </a:pPr>
                      <a:r>
                        <a:rPr lang="ar-SA" sz="1600" dirty="0">
                          <a:effectLst/>
                          <a:cs typeface="B Titr" panose="00000700000000000000" pitchFamily="2" charset="-78"/>
                        </a:rPr>
                        <a:t>شرایط بازار پورتر</a:t>
                      </a:r>
                    </a:p>
                  </a:txBody>
                  <a:tcPr marL="68580" marR="68580" marT="0" marB="0" anchor="ctr"/>
                </a:tc>
                <a:tc hMerge="1">
                  <a:txBody>
                    <a:bodyPr/>
                    <a:lstStyle/>
                    <a:p>
                      <a:pPr marL="0" marR="0" algn="ctr" rtl="1">
                        <a:lnSpc>
                          <a:spcPct val="107000"/>
                        </a:lnSpc>
                        <a:spcBef>
                          <a:spcPts val="0"/>
                        </a:spcBef>
                        <a:spcAft>
                          <a:spcPts val="0"/>
                        </a:spcAft>
                      </a:pPr>
                      <a:r>
                        <a:rPr lang="ar-SA" sz="1600" dirty="0">
                          <a:effectLst/>
                          <a:cs typeface="B Titr" panose="00000700000000000000" pitchFamily="2" charset="-78"/>
                        </a:rPr>
                        <a:t> </a:t>
                      </a:r>
                      <a:endParaRPr lang="en-US" sz="14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extLst>
                  <a:ext uri="{0D108BD9-81ED-4DB2-BD59-A6C34878D82A}">
                    <a16:rowId xmlns:a16="http://schemas.microsoft.com/office/drawing/2014/main" val="3505873283"/>
                  </a:ext>
                </a:extLst>
              </a:tr>
              <a:tr h="292089">
                <a:tc>
                  <a:txBody>
                    <a:bodyPr/>
                    <a:lstStyle/>
                    <a:p>
                      <a:pPr marL="0" marR="0" algn="ctr" rtl="1">
                        <a:lnSpc>
                          <a:spcPct val="107000"/>
                        </a:lnSpc>
                        <a:spcBef>
                          <a:spcPts val="0"/>
                        </a:spcBef>
                        <a:spcAft>
                          <a:spcPts val="0"/>
                        </a:spcAft>
                      </a:pPr>
                      <a:r>
                        <a:rPr lang="ar-SA" sz="1600" dirty="0">
                          <a:effectLst/>
                          <a:cs typeface="B Titr" panose="00000700000000000000" pitchFamily="2" charset="-78"/>
                        </a:rPr>
                        <a:t>تقاضای مشتریان </a:t>
                      </a:r>
                      <a:endParaRPr lang="en-US" sz="1400" dirty="0">
                        <a:effectLst/>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600" dirty="0">
                          <a:effectLst/>
                          <a:cs typeface="B Titr" panose="00000700000000000000" pitchFamily="2" charset="-78"/>
                        </a:rPr>
                        <a:t>اثرات انگیزشی ناشی از خواسته های مشتریان محلی بسیار رقابتی که کیفیت، هزینه و غیره را بهبود می بخشد.</a:t>
                      </a:r>
                      <a:endParaRPr lang="en-US" sz="14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extLst>
                  <a:ext uri="{0D108BD9-81ED-4DB2-BD59-A6C34878D82A}">
                    <a16:rowId xmlns:a16="http://schemas.microsoft.com/office/drawing/2014/main" val="3265845159"/>
                  </a:ext>
                </a:extLst>
              </a:tr>
              <a:tr h="292089">
                <a:tc>
                  <a:txBody>
                    <a:bodyPr/>
                    <a:lstStyle/>
                    <a:p>
                      <a:pPr marL="0" marR="0" algn="ctr" rtl="1">
                        <a:lnSpc>
                          <a:spcPct val="107000"/>
                        </a:lnSpc>
                        <a:spcBef>
                          <a:spcPts val="0"/>
                        </a:spcBef>
                        <a:spcAft>
                          <a:spcPts val="0"/>
                        </a:spcAft>
                      </a:pPr>
                      <a:r>
                        <a:rPr lang="ar-SA" sz="1600" dirty="0">
                          <a:effectLst/>
                          <a:cs typeface="B Titr" panose="00000700000000000000" pitchFamily="2" charset="-78"/>
                        </a:rPr>
                        <a:t>رقابت</a:t>
                      </a:r>
                      <a:endParaRPr lang="en-US" sz="14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600">
                          <a:effectLst/>
                          <a:cs typeface="B Titr" panose="00000700000000000000" pitchFamily="2" charset="-78"/>
                        </a:rPr>
                        <a:t>  اثرات انگیزشی مربوط به فشار اجتماعی/همسالان</a:t>
                      </a:r>
                      <a:endParaRPr lang="en-US" sz="14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extLst>
                  <a:ext uri="{0D108BD9-81ED-4DB2-BD59-A6C34878D82A}">
                    <a16:rowId xmlns:a16="http://schemas.microsoft.com/office/drawing/2014/main" val="1967775420"/>
                  </a:ext>
                </a:extLst>
              </a:tr>
              <a:tr h="584176">
                <a:tc>
                  <a:txBody>
                    <a:bodyPr/>
                    <a:lstStyle/>
                    <a:p>
                      <a:pPr marL="0" marR="0" algn="ctr" rtl="1">
                        <a:lnSpc>
                          <a:spcPct val="107000"/>
                        </a:lnSpc>
                        <a:spcBef>
                          <a:spcPts val="0"/>
                        </a:spcBef>
                        <a:spcAft>
                          <a:spcPts val="0"/>
                        </a:spcAft>
                      </a:pPr>
                      <a:r>
                        <a:rPr lang="ar-SA" sz="1600" dirty="0">
                          <a:effectLst/>
                          <a:cs typeface="B Titr" panose="00000700000000000000" pitchFamily="2" charset="-78"/>
                        </a:rPr>
                        <a:t>مکمل ها</a:t>
                      </a:r>
                      <a:endParaRPr lang="en-US" sz="14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600">
                          <a:effectLst/>
                          <a:cs typeface="B Titr" panose="00000700000000000000" pitchFamily="2" charset="-78"/>
                        </a:rPr>
                        <a:t>فرصت های فروش بهتر شرکت ها به دلیل صرفه جویی در هزینه جستجو برای خریداران محصولات مکمل ارائه شده در مجاورت و فرصت های ممتاز برای همکاری (فروش، بازاریابی و غیره) بین تامین کنندگان محصولات مکمل نزدیک</a:t>
                      </a:r>
                      <a:endParaRPr lang="en-US" sz="14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extLst>
                  <a:ext uri="{0D108BD9-81ED-4DB2-BD59-A6C34878D82A}">
                    <a16:rowId xmlns:a16="http://schemas.microsoft.com/office/drawing/2014/main" val="996073832"/>
                  </a:ext>
                </a:extLst>
              </a:tr>
              <a:tr h="292089">
                <a:tc gridSpan="2">
                  <a:txBody>
                    <a:bodyPr/>
                    <a:lstStyle/>
                    <a:p>
                      <a:pPr marL="0" marR="0" algn="ctr" rtl="1">
                        <a:lnSpc>
                          <a:spcPct val="107000"/>
                        </a:lnSpc>
                        <a:spcBef>
                          <a:spcPts val="0"/>
                        </a:spcBef>
                        <a:spcAft>
                          <a:spcPts val="0"/>
                        </a:spcAft>
                      </a:pPr>
                      <a:r>
                        <a:rPr lang="ar-SA" sz="1600" dirty="0">
                          <a:effectLst/>
                          <a:cs typeface="B Titr" panose="00000700000000000000" pitchFamily="2" charset="-78"/>
                        </a:rPr>
                        <a:t>مزیت های هزینه ای</a:t>
                      </a:r>
                    </a:p>
                  </a:txBody>
                  <a:tcPr marL="68580" marR="68580" marT="0" marB="0" anchor="ctr"/>
                </a:tc>
                <a:tc hMerge="1">
                  <a:txBody>
                    <a:bodyPr/>
                    <a:lstStyle/>
                    <a:p>
                      <a:pPr marL="0" marR="0" algn="ctr" rtl="1">
                        <a:lnSpc>
                          <a:spcPct val="107000"/>
                        </a:lnSpc>
                        <a:spcBef>
                          <a:spcPts val="0"/>
                        </a:spcBef>
                        <a:spcAft>
                          <a:spcPts val="0"/>
                        </a:spcAft>
                      </a:pPr>
                      <a:r>
                        <a:rPr lang="ar-SA" sz="1600" dirty="0">
                          <a:effectLst/>
                          <a:cs typeface="B Titr" panose="00000700000000000000" pitchFamily="2" charset="-78"/>
                        </a:rPr>
                        <a:t> </a:t>
                      </a:r>
                      <a:endParaRPr lang="en-US" sz="14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extLst>
                  <a:ext uri="{0D108BD9-81ED-4DB2-BD59-A6C34878D82A}">
                    <a16:rowId xmlns:a16="http://schemas.microsoft.com/office/drawing/2014/main" val="694352664"/>
                  </a:ext>
                </a:extLst>
              </a:tr>
              <a:tr h="292089">
                <a:tc>
                  <a:txBody>
                    <a:bodyPr/>
                    <a:lstStyle/>
                    <a:p>
                      <a:pPr marL="0" marR="0" algn="ctr" rtl="1">
                        <a:lnSpc>
                          <a:spcPct val="107000"/>
                        </a:lnSpc>
                        <a:spcBef>
                          <a:spcPts val="0"/>
                        </a:spcBef>
                        <a:spcAft>
                          <a:spcPts val="0"/>
                        </a:spcAft>
                      </a:pPr>
                      <a:r>
                        <a:rPr lang="ar-SA" sz="1600" dirty="0">
                          <a:effectLst/>
                          <a:cs typeface="B Titr" panose="00000700000000000000" pitchFamily="2" charset="-78"/>
                        </a:rPr>
                        <a:t>حمل و نقل</a:t>
                      </a:r>
                      <a:endParaRPr lang="en-US" sz="1400" dirty="0">
                        <a:effectLst/>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600">
                          <a:effectLst/>
                          <a:cs typeface="B Titr" panose="00000700000000000000" pitchFamily="2" charset="-78"/>
                        </a:rPr>
                        <a:t>  صرفه جویی در هزینه حمل و نقل به دلیل نزدیکی جغرافیایی، به ویژه در مورد قراردادهای تحویل به موقع  </a:t>
                      </a:r>
                      <a:endParaRPr lang="en-US" sz="14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extLst>
                  <a:ext uri="{0D108BD9-81ED-4DB2-BD59-A6C34878D82A}">
                    <a16:rowId xmlns:a16="http://schemas.microsoft.com/office/drawing/2014/main" val="1133909656"/>
                  </a:ext>
                </a:extLst>
              </a:tr>
              <a:tr h="292089">
                <a:tc>
                  <a:txBody>
                    <a:bodyPr/>
                    <a:lstStyle/>
                    <a:p>
                      <a:pPr marL="0" marR="0" algn="ctr" rtl="1">
                        <a:lnSpc>
                          <a:spcPct val="107000"/>
                        </a:lnSpc>
                        <a:spcBef>
                          <a:spcPts val="0"/>
                        </a:spcBef>
                        <a:spcAft>
                          <a:spcPts val="0"/>
                        </a:spcAft>
                      </a:pPr>
                      <a:r>
                        <a:rPr lang="fa-IR" sz="1600">
                          <a:effectLst/>
                          <a:cs typeface="B Titr" panose="00000700000000000000" pitchFamily="2" charset="-78"/>
                        </a:rPr>
                        <a:t>اعتماد</a:t>
                      </a:r>
                      <a:endParaRPr lang="en-US" sz="140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tc>
                  <a:txBody>
                    <a:bodyPr/>
                    <a:lstStyle/>
                    <a:p>
                      <a:pPr marL="0" marR="0" algn="ctr" rtl="1">
                        <a:lnSpc>
                          <a:spcPct val="107000"/>
                        </a:lnSpc>
                        <a:spcBef>
                          <a:spcPts val="0"/>
                        </a:spcBef>
                        <a:spcAft>
                          <a:spcPts val="0"/>
                        </a:spcAft>
                      </a:pPr>
                      <a:r>
                        <a:rPr lang="ar-SA" sz="1600" dirty="0">
                          <a:effectLst/>
                          <a:cs typeface="B Titr" panose="00000700000000000000" pitchFamily="2" charset="-78"/>
                        </a:rPr>
                        <a:t>صرفه جویی در هزینه تراکنش به دلیل محیطی که اعتماد را تشویق می کند</a:t>
                      </a:r>
                      <a:endParaRPr lang="en-US" sz="1400" dirty="0">
                        <a:effectLst/>
                        <a:latin typeface="Calibri" panose="020F0502020204030204" pitchFamily="34" charset="0"/>
                        <a:ea typeface="Calibri" panose="020F0502020204030204" pitchFamily="34" charset="0"/>
                        <a:cs typeface="B Titr" panose="00000700000000000000" pitchFamily="2" charset="-78"/>
                      </a:endParaRPr>
                    </a:p>
                  </a:txBody>
                  <a:tcPr marL="68580" marR="68580" marT="0" marB="0" anchor="ctr"/>
                </a:tc>
                <a:extLst>
                  <a:ext uri="{0D108BD9-81ED-4DB2-BD59-A6C34878D82A}">
                    <a16:rowId xmlns:a16="http://schemas.microsoft.com/office/drawing/2014/main" val="2701756311"/>
                  </a:ext>
                </a:extLst>
              </a:tr>
            </a:tbl>
          </a:graphicData>
        </a:graphic>
      </p:graphicFrame>
      <p:sp>
        <p:nvSpPr>
          <p:cNvPr id="5" name="Title 1">
            <a:extLst>
              <a:ext uri="{FF2B5EF4-FFF2-40B4-BE49-F238E27FC236}">
                <a16:creationId xmlns:a16="http://schemas.microsoft.com/office/drawing/2014/main" id="{429B0B4D-C0D4-42C2-AD95-3ABEBC512890}"/>
              </a:ext>
            </a:extLst>
          </p:cNvPr>
          <p:cNvSpPr txBox="1">
            <a:spLocks/>
          </p:cNvSpPr>
          <p:nvPr/>
        </p:nvSpPr>
        <p:spPr>
          <a:xfrm>
            <a:off x="8629650" y="-100807"/>
            <a:ext cx="3276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fa-IR" sz="3200" b="1" dirty="0">
                <a:latin typeface="Calibri" panose="020F0502020204030204" pitchFamily="34" charset="0"/>
                <a:ea typeface="Times New Roman" panose="02020603050405020304" pitchFamily="18" charset="0"/>
                <a:cs typeface="B Titr" panose="00000700000000000000" pitchFamily="2" charset="-78"/>
              </a:rPr>
              <a:t>مزایای خوشه صنعتی </a:t>
            </a:r>
            <a:endParaRPr lang="en-US" sz="3200" dirty="0">
              <a:cs typeface="B Titr" panose="00000700000000000000" pitchFamily="2" charset="-78"/>
            </a:endParaRPr>
          </a:p>
        </p:txBody>
      </p:sp>
    </p:spTree>
    <p:extLst>
      <p:ext uri="{BB962C8B-B14F-4D97-AF65-F5344CB8AC3E}">
        <p14:creationId xmlns:p14="http://schemas.microsoft.com/office/powerpoint/2010/main" val="1524062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D18ED28-1319-483D-80EB-A6B5DCF31C5E}"/>
              </a:ext>
            </a:extLst>
          </p:cNvPr>
          <p:cNvGraphicFramePr/>
          <p:nvPr>
            <p:extLst>
              <p:ext uri="{D42A27DB-BD31-4B8C-83A1-F6EECF244321}">
                <p14:modId xmlns:p14="http://schemas.microsoft.com/office/powerpoint/2010/main" val="927045420"/>
              </p:ext>
            </p:extLst>
          </p:nvPr>
        </p:nvGraphicFramePr>
        <p:xfrm>
          <a:off x="1452562" y="1028700"/>
          <a:ext cx="9286875"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7527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EF9B6-0C62-4EC3-BFA7-2C2434BDEB3A}"/>
              </a:ext>
            </a:extLst>
          </p:cNvPr>
          <p:cNvSpPr>
            <a:spLocks noGrp="1"/>
          </p:cNvSpPr>
          <p:nvPr>
            <p:ph type="title"/>
          </p:nvPr>
        </p:nvSpPr>
        <p:spPr>
          <a:xfrm>
            <a:off x="9353551" y="269875"/>
            <a:ext cx="2538412" cy="1325563"/>
          </a:xfrm>
        </p:spPr>
        <p:txBody>
          <a:bodyPr>
            <a:normAutofit/>
          </a:bodyPr>
          <a:lstStyle/>
          <a:p>
            <a:pPr algn="r" rtl="1"/>
            <a:r>
              <a:rPr lang="ar-SA" sz="3600" dirty="0">
                <a:effectLst/>
                <a:latin typeface="Calibri" panose="020F0502020204030204" pitchFamily="34" charset="0"/>
                <a:ea typeface="Calibri" panose="020F0502020204030204" pitchFamily="34" charset="0"/>
                <a:cs typeface="B Titr" panose="00000700000000000000" pitchFamily="2" charset="-78"/>
              </a:rPr>
              <a:t>محیط نوآوری</a:t>
            </a:r>
            <a:endParaRPr lang="en-US" sz="7200" dirty="0">
              <a:cs typeface="B Titr" panose="00000700000000000000" pitchFamily="2" charset="-78"/>
            </a:endParaRPr>
          </a:p>
        </p:txBody>
      </p:sp>
      <p:graphicFrame>
        <p:nvGraphicFramePr>
          <p:cNvPr id="4" name="Diagram 3">
            <a:extLst>
              <a:ext uri="{FF2B5EF4-FFF2-40B4-BE49-F238E27FC236}">
                <a16:creationId xmlns:a16="http://schemas.microsoft.com/office/drawing/2014/main" id="{12A6D343-EEDE-43AE-90A2-563F33C173FE}"/>
              </a:ext>
            </a:extLst>
          </p:cNvPr>
          <p:cNvGraphicFramePr/>
          <p:nvPr/>
        </p:nvGraphicFramePr>
        <p:xfrm>
          <a:off x="28574" y="1038226"/>
          <a:ext cx="11087101" cy="62071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0382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DDFFC48-270B-7EB5-2F27-1F2699A52C52}"/>
              </a:ext>
            </a:extLst>
          </p:cNvPr>
          <p:cNvGraphicFramePr>
            <a:graphicFrameLocks noGrp="1"/>
          </p:cNvGraphicFramePr>
          <p:nvPr>
            <p:ph idx="1"/>
            <p:extLst>
              <p:ext uri="{D42A27DB-BD31-4B8C-83A1-F6EECF244321}">
                <p14:modId xmlns:p14="http://schemas.microsoft.com/office/powerpoint/2010/main" val="568370950"/>
              </p:ext>
            </p:extLst>
          </p:nvPr>
        </p:nvGraphicFramePr>
        <p:xfrm>
          <a:off x="838200" y="510363"/>
          <a:ext cx="10515600" cy="566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8923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D0E3D20-A045-17B2-4C6B-86A217E7FD8A}"/>
              </a:ext>
            </a:extLst>
          </p:cNvPr>
          <p:cNvGraphicFramePr>
            <a:graphicFrameLocks noGrp="1"/>
          </p:cNvGraphicFramePr>
          <p:nvPr>
            <p:ph idx="1"/>
            <p:extLst>
              <p:ext uri="{D42A27DB-BD31-4B8C-83A1-F6EECF244321}">
                <p14:modId xmlns:p14="http://schemas.microsoft.com/office/powerpoint/2010/main" val="981046656"/>
              </p:ext>
            </p:extLst>
          </p:nvPr>
        </p:nvGraphicFramePr>
        <p:xfrm>
          <a:off x="838200" y="499730"/>
          <a:ext cx="10515600" cy="5677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7726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073E0-763A-4311-8F96-1534D6FB87E7}"/>
              </a:ext>
            </a:extLst>
          </p:cNvPr>
          <p:cNvSpPr>
            <a:spLocks noGrp="1"/>
          </p:cNvSpPr>
          <p:nvPr>
            <p:ph type="title"/>
          </p:nvPr>
        </p:nvSpPr>
        <p:spPr>
          <a:xfrm>
            <a:off x="5148941" y="654390"/>
            <a:ext cx="6683829" cy="1325563"/>
          </a:xfrm>
        </p:spPr>
        <p:txBody>
          <a:bodyPr>
            <a:normAutofit/>
          </a:bodyPr>
          <a:lstStyle/>
          <a:p>
            <a:pPr algn="r" rtl="1"/>
            <a:r>
              <a:rPr lang="ar-SA" sz="3600" b="1" dirty="0">
                <a:effectLst/>
                <a:latin typeface="Calibri" panose="020F0502020204030204" pitchFamily="34" charset="0"/>
                <a:ea typeface="Times New Roman" panose="02020603050405020304" pitchFamily="18" charset="0"/>
                <a:cs typeface="B Titr" panose="00000700000000000000" pitchFamily="2" charset="-78"/>
              </a:rPr>
              <a:t>حالت</a:t>
            </a:r>
            <a:r>
              <a:rPr lang="fa-IR" sz="3600" b="1" dirty="0">
                <a:effectLst/>
                <a:latin typeface="Calibri" panose="020F0502020204030204" pitchFamily="34" charset="0"/>
                <a:ea typeface="Times New Roman" panose="02020603050405020304" pitchFamily="18" charset="0"/>
                <a:cs typeface="B Titr" panose="00000700000000000000" pitchFamily="2" charset="-78"/>
              </a:rPr>
              <a:t>‌</a:t>
            </a:r>
            <a:r>
              <a:rPr lang="ar-SA" sz="3600" b="1" dirty="0">
                <a:effectLst/>
                <a:latin typeface="Calibri" panose="020F0502020204030204" pitchFamily="34" charset="0"/>
                <a:ea typeface="Times New Roman" panose="02020603050405020304" pitchFamily="18" charset="0"/>
                <a:cs typeface="B Titr" panose="00000700000000000000" pitchFamily="2" charset="-78"/>
              </a:rPr>
              <a:t>های شکست خوشه</a:t>
            </a:r>
            <a:r>
              <a:rPr lang="fa-IR" sz="3600" b="1" dirty="0">
                <a:effectLst/>
                <a:latin typeface="Calibri" panose="020F0502020204030204" pitchFamily="34" charset="0"/>
                <a:ea typeface="Times New Roman" panose="02020603050405020304" pitchFamily="18" charset="0"/>
                <a:cs typeface="B Titr" panose="00000700000000000000" pitchFamily="2" charset="-78"/>
              </a:rPr>
              <a:t>‌</a:t>
            </a:r>
            <a:r>
              <a:rPr lang="ar-SA" sz="3600" b="1" dirty="0">
                <a:effectLst/>
                <a:latin typeface="Calibri" panose="020F0502020204030204" pitchFamily="34" charset="0"/>
                <a:ea typeface="Times New Roman" panose="02020603050405020304" pitchFamily="18" charset="0"/>
                <a:cs typeface="B Titr" panose="00000700000000000000" pitchFamily="2" charset="-78"/>
              </a:rPr>
              <a:t>های جغرافیایی</a:t>
            </a:r>
            <a:endParaRPr lang="en-US" sz="3600" dirty="0">
              <a:cs typeface="B Titr" panose="00000700000000000000" pitchFamily="2" charset="-78"/>
            </a:endParaRPr>
          </a:p>
        </p:txBody>
      </p:sp>
    </p:spTree>
    <p:extLst>
      <p:ext uri="{BB962C8B-B14F-4D97-AF65-F5344CB8AC3E}">
        <p14:creationId xmlns:p14="http://schemas.microsoft.com/office/powerpoint/2010/main" val="1068149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F345070-891F-1C5B-CCF3-DB1A587A6F34}"/>
              </a:ext>
            </a:extLst>
          </p:cNvPr>
          <p:cNvGraphicFramePr>
            <a:graphicFrameLocks noGrp="1"/>
          </p:cNvGraphicFramePr>
          <p:nvPr>
            <p:ph idx="1"/>
            <p:extLst>
              <p:ext uri="{D42A27DB-BD31-4B8C-83A1-F6EECF244321}">
                <p14:modId xmlns:p14="http://schemas.microsoft.com/office/powerpoint/2010/main" val="4265720615"/>
              </p:ext>
            </p:extLst>
          </p:nvPr>
        </p:nvGraphicFramePr>
        <p:xfrm>
          <a:off x="838200" y="701749"/>
          <a:ext cx="10515600" cy="5475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4080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7649925-EC1A-4678-A5F3-670453B3B678}"/>
              </a:ext>
            </a:extLst>
          </p:cNvPr>
          <p:cNvGrpSpPr/>
          <p:nvPr/>
        </p:nvGrpSpPr>
        <p:grpSpPr>
          <a:xfrm>
            <a:off x="2524126" y="4486275"/>
            <a:ext cx="1743074" cy="1743075"/>
            <a:chOff x="4434736" y="3030297"/>
            <a:chExt cx="797406" cy="797406"/>
          </a:xfrm>
        </p:grpSpPr>
        <p:sp>
          <p:nvSpPr>
            <p:cNvPr id="2" name="Oval 1">
              <a:extLst>
                <a:ext uri="{FF2B5EF4-FFF2-40B4-BE49-F238E27FC236}">
                  <a16:creationId xmlns:a16="http://schemas.microsoft.com/office/drawing/2014/main" id="{5B837C9C-AACA-49B8-ACE9-B4C05090F1ED}"/>
                </a:ext>
              </a:extLst>
            </p:cNvPr>
            <p:cNvSpPr/>
            <p:nvPr/>
          </p:nvSpPr>
          <p:spPr>
            <a:xfrm>
              <a:off x="4434736" y="3030297"/>
              <a:ext cx="797406" cy="797406"/>
            </a:xfrm>
            <a:prstGeom prst="ellipse">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3" name="Chord 2">
              <a:extLst>
                <a:ext uri="{FF2B5EF4-FFF2-40B4-BE49-F238E27FC236}">
                  <a16:creationId xmlns:a16="http://schemas.microsoft.com/office/drawing/2014/main" id="{A4376146-9315-4AB8-9EDC-3608343D6B4F}"/>
                </a:ext>
              </a:extLst>
            </p:cNvPr>
            <p:cNvSpPr/>
            <p:nvPr/>
          </p:nvSpPr>
          <p:spPr>
            <a:xfrm>
              <a:off x="4514477" y="3110037"/>
              <a:ext cx="637925" cy="637925"/>
            </a:xfrm>
            <a:prstGeom prst="chord">
              <a:avLst>
                <a:gd name="adj1" fmla="val 20431728"/>
                <a:gd name="adj2" fmla="val 11968272"/>
              </a:avLst>
            </a:prstGeom>
            <a:solidFill>
              <a:srgbClr val="32ABFA"/>
            </a:solidFill>
          </p:spPr>
          <p:style>
            <a:lnRef idx="2">
              <a:schemeClr val="accent5">
                <a:hueOff val="-3379271"/>
                <a:satOff val="-8710"/>
                <a:lumOff val="-5883"/>
                <a:alphaOff val="0"/>
              </a:schemeClr>
            </a:lnRef>
            <a:fillRef idx="1">
              <a:scrgbClr r="0" g="0" b="0"/>
            </a:fillRef>
            <a:effectRef idx="0">
              <a:schemeClr val="accent5">
                <a:hueOff val="-3379271"/>
                <a:satOff val="-8710"/>
                <a:lumOff val="-5883"/>
                <a:alphaOff val="0"/>
              </a:schemeClr>
            </a:effectRef>
            <a:fontRef idx="minor">
              <a:schemeClr val="lt1"/>
            </a:fontRef>
          </p:style>
        </p:sp>
      </p:grpSp>
      <p:grpSp>
        <p:nvGrpSpPr>
          <p:cNvPr id="4" name="Group 3">
            <a:extLst>
              <a:ext uri="{FF2B5EF4-FFF2-40B4-BE49-F238E27FC236}">
                <a16:creationId xmlns:a16="http://schemas.microsoft.com/office/drawing/2014/main" id="{1BC87E77-90E3-48BE-A5A8-10E0C8302D47}"/>
              </a:ext>
            </a:extLst>
          </p:cNvPr>
          <p:cNvGrpSpPr/>
          <p:nvPr/>
        </p:nvGrpSpPr>
        <p:grpSpPr>
          <a:xfrm>
            <a:off x="4267200" y="3030297"/>
            <a:ext cx="6229353" cy="2921071"/>
            <a:chOff x="4675383" y="0"/>
            <a:chExt cx="2882346" cy="2921071"/>
          </a:xfrm>
        </p:grpSpPr>
        <p:sp>
          <p:nvSpPr>
            <p:cNvPr id="5" name="Rectangle 4">
              <a:extLst>
                <a:ext uri="{FF2B5EF4-FFF2-40B4-BE49-F238E27FC236}">
                  <a16:creationId xmlns:a16="http://schemas.microsoft.com/office/drawing/2014/main" id="{FBABCD76-4CDE-4E39-BE29-490BFCC260E6}"/>
                </a:ext>
              </a:extLst>
            </p:cNvPr>
            <p:cNvSpPr/>
            <p:nvPr/>
          </p:nvSpPr>
          <p:spPr>
            <a:xfrm>
              <a:off x="5198734" y="0"/>
              <a:ext cx="2358995" cy="7974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TextBox 5">
              <a:extLst>
                <a:ext uri="{FF2B5EF4-FFF2-40B4-BE49-F238E27FC236}">
                  <a16:creationId xmlns:a16="http://schemas.microsoft.com/office/drawing/2014/main" id="{CD6C53A8-CA79-4B8D-A9D5-4DA1DF8F7166}"/>
                </a:ext>
              </a:extLst>
            </p:cNvPr>
            <p:cNvSpPr txBox="1"/>
            <p:nvPr/>
          </p:nvSpPr>
          <p:spPr>
            <a:xfrm>
              <a:off x="4675383" y="1733957"/>
              <a:ext cx="2358996" cy="11871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0640" tIns="40640" rIns="40640" bIns="40640" numCol="1" spcCol="1270" anchor="b" anchorCtr="0">
              <a:noAutofit/>
            </a:bodyPr>
            <a:lstStyle/>
            <a:p>
              <a:pPr marL="0" lvl="0" indent="0" algn="r" defTabSz="711200" rtl="1">
                <a:spcBef>
                  <a:spcPct val="0"/>
                </a:spcBef>
                <a:spcAft>
                  <a:spcPct val="35000"/>
                </a:spcAft>
                <a:buNone/>
              </a:pPr>
              <a:r>
                <a:rPr lang="fa-IR" sz="3200" kern="1200" dirty="0">
                  <a:cs typeface="B Titr" panose="00000700000000000000" pitchFamily="2" charset="-78"/>
                </a:rPr>
                <a:t>بخش دوم: مبانی و اصول کلی در سیاست گذاری خوشه ای</a:t>
              </a:r>
              <a:endParaRPr lang="en-US" sz="3200" kern="1200" dirty="0">
                <a:cs typeface="B Titr" panose="00000700000000000000" pitchFamily="2" charset="-78"/>
              </a:endParaRPr>
            </a:p>
          </p:txBody>
        </p:sp>
      </p:grpSp>
    </p:spTree>
    <p:extLst>
      <p:ext uri="{BB962C8B-B14F-4D97-AF65-F5344CB8AC3E}">
        <p14:creationId xmlns:p14="http://schemas.microsoft.com/office/powerpoint/2010/main" val="2488608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3847D-8F83-23D7-F6E7-9D7288132F6E}"/>
              </a:ext>
            </a:extLst>
          </p:cNvPr>
          <p:cNvSpPr>
            <a:spLocks noGrp="1"/>
          </p:cNvSpPr>
          <p:nvPr>
            <p:ph type="title"/>
          </p:nvPr>
        </p:nvSpPr>
        <p:spPr/>
        <p:txBody>
          <a:bodyPr/>
          <a:lstStyle/>
          <a:p>
            <a:pPr algn="ctr"/>
            <a:r>
              <a:rPr lang="fa-IR" dirty="0"/>
              <a:t>ساختار کلی گزارش</a:t>
            </a:r>
            <a:endParaRPr lang="en-US" dirty="0"/>
          </a:p>
        </p:txBody>
      </p:sp>
      <p:graphicFrame>
        <p:nvGraphicFramePr>
          <p:cNvPr id="4" name="Content Placeholder 3">
            <a:extLst>
              <a:ext uri="{FF2B5EF4-FFF2-40B4-BE49-F238E27FC236}">
                <a16:creationId xmlns:a16="http://schemas.microsoft.com/office/drawing/2014/main" id="{16C4C2C0-5813-6B36-F2BE-87E1DB9DB1DB}"/>
              </a:ext>
            </a:extLst>
          </p:cNvPr>
          <p:cNvGraphicFramePr>
            <a:graphicFrameLocks noGrp="1"/>
          </p:cNvGraphicFramePr>
          <p:nvPr>
            <p:ph idx="1"/>
            <p:extLst>
              <p:ext uri="{D42A27DB-BD31-4B8C-83A1-F6EECF244321}">
                <p14:modId xmlns:p14="http://schemas.microsoft.com/office/powerpoint/2010/main" val="3134958108"/>
              </p:ext>
            </p:extLst>
          </p:nvPr>
        </p:nvGraphicFramePr>
        <p:xfrm>
          <a:off x="1269704" y="1435395"/>
          <a:ext cx="9652591" cy="4720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1858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8B3A34F-FB1F-DC1C-07B3-1BF29836FF23}"/>
              </a:ext>
            </a:extLst>
          </p:cNvPr>
          <p:cNvGraphicFramePr>
            <a:graphicFrameLocks noGrp="1"/>
          </p:cNvGraphicFramePr>
          <p:nvPr>
            <p:ph idx="1"/>
            <p:extLst>
              <p:ext uri="{D42A27DB-BD31-4B8C-83A1-F6EECF244321}">
                <p14:modId xmlns:p14="http://schemas.microsoft.com/office/powerpoint/2010/main" val="1359047262"/>
              </p:ext>
            </p:extLst>
          </p:nvPr>
        </p:nvGraphicFramePr>
        <p:xfrm>
          <a:off x="838200" y="808074"/>
          <a:ext cx="10515600" cy="5368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2511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D674CF3-9297-33B1-3933-0C1E3FD686F1}"/>
              </a:ext>
            </a:extLst>
          </p:cNvPr>
          <p:cNvGraphicFramePr>
            <a:graphicFrameLocks noGrp="1"/>
          </p:cNvGraphicFramePr>
          <p:nvPr>
            <p:ph idx="1"/>
            <p:extLst>
              <p:ext uri="{D42A27DB-BD31-4B8C-83A1-F6EECF244321}">
                <p14:modId xmlns:p14="http://schemas.microsoft.com/office/powerpoint/2010/main" val="183439824"/>
              </p:ext>
            </p:extLst>
          </p:nvPr>
        </p:nvGraphicFramePr>
        <p:xfrm>
          <a:off x="838200" y="659220"/>
          <a:ext cx="10515600" cy="5517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1522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A5049-99AD-8AD5-ADB8-C5FED565C9D1}"/>
              </a:ext>
            </a:extLst>
          </p:cNvPr>
          <p:cNvSpPr>
            <a:spLocks noGrp="1"/>
          </p:cNvSpPr>
          <p:nvPr>
            <p:ph type="title"/>
          </p:nvPr>
        </p:nvSpPr>
        <p:spPr/>
        <p:txBody>
          <a:bodyPr/>
          <a:lstStyle/>
          <a:p>
            <a:pPr algn="ctr" rtl="1"/>
            <a:r>
              <a:rPr lang="fa-IR" dirty="0"/>
              <a:t>نقش های دولت و سیاست گذاران</a:t>
            </a:r>
            <a:endParaRPr lang="en-US" dirty="0"/>
          </a:p>
        </p:txBody>
      </p:sp>
      <p:graphicFrame>
        <p:nvGraphicFramePr>
          <p:cNvPr id="4" name="Content Placeholder 3">
            <a:extLst>
              <a:ext uri="{FF2B5EF4-FFF2-40B4-BE49-F238E27FC236}">
                <a16:creationId xmlns:a16="http://schemas.microsoft.com/office/drawing/2014/main" id="{F0DFB827-A5FF-7BD9-EB87-2F9A8B4860C0}"/>
              </a:ext>
            </a:extLst>
          </p:cNvPr>
          <p:cNvGraphicFramePr>
            <a:graphicFrameLocks noGrp="1"/>
          </p:cNvGraphicFramePr>
          <p:nvPr>
            <p:ph idx="1"/>
            <p:extLst>
              <p:ext uri="{D42A27DB-BD31-4B8C-83A1-F6EECF244321}">
                <p14:modId xmlns:p14="http://schemas.microsoft.com/office/powerpoint/2010/main" val="428289038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4478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6E42-B5B1-B3A9-2395-FBB113E80DBA}"/>
              </a:ext>
            </a:extLst>
          </p:cNvPr>
          <p:cNvSpPr>
            <a:spLocks noGrp="1"/>
          </p:cNvSpPr>
          <p:nvPr>
            <p:ph type="title"/>
          </p:nvPr>
        </p:nvSpPr>
        <p:spPr>
          <a:xfrm>
            <a:off x="838200" y="365126"/>
            <a:ext cx="10515600" cy="942680"/>
          </a:xfrm>
        </p:spPr>
        <p:txBody>
          <a:bodyPr/>
          <a:lstStyle/>
          <a:p>
            <a:pPr algn="ctr" rtl="1"/>
            <a:r>
              <a:rPr lang="fa-IR" dirty="0"/>
              <a:t>پیچیدگی ذاتی سیاست گذاری</a:t>
            </a:r>
            <a:endParaRPr lang="en-US" dirty="0"/>
          </a:p>
        </p:txBody>
      </p:sp>
      <p:graphicFrame>
        <p:nvGraphicFramePr>
          <p:cNvPr id="4" name="Content Placeholder 3">
            <a:extLst>
              <a:ext uri="{FF2B5EF4-FFF2-40B4-BE49-F238E27FC236}">
                <a16:creationId xmlns:a16="http://schemas.microsoft.com/office/drawing/2014/main" id="{5C4FB2B2-68D6-A317-970F-C95D6EBDC96C}"/>
              </a:ext>
            </a:extLst>
          </p:cNvPr>
          <p:cNvGraphicFramePr>
            <a:graphicFrameLocks noGrp="1"/>
          </p:cNvGraphicFramePr>
          <p:nvPr>
            <p:ph idx="1"/>
            <p:extLst>
              <p:ext uri="{D42A27DB-BD31-4B8C-83A1-F6EECF244321}">
                <p14:modId xmlns:p14="http://schemas.microsoft.com/office/powerpoint/2010/main" val="3397352983"/>
              </p:ext>
            </p:extLst>
          </p:nvPr>
        </p:nvGraphicFramePr>
        <p:xfrm>
          <a:off x="838200" y="1392865"/>
          <a:ext cx="10515600" cy="4784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5567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900D2-B8BE-8FF9-CE72-631BC0BEBFEB}"/>
              </a:ext>
            </a:extLst>
          </p:cNvPr>
          <p:cNvSpPr>
            <a:spLocks noGrp="1"/>
          </p:cNvSpPr>
          <p:nvPr>
            <p:ph type="title"/>
          </p:nvPr>
        </p:nvSpPr>
        <p:spPr>
          <a:xfrm>
            <a:off x="838200" y="365125"/>
            <a:ext cx="10515600" cy="783191"/>
          </a:xfrm>
        </p:spPr>
        <p:txBody>
          <a:bodyPr/>
          <a:lstStyle/>
          <a:p>
            <a:pPr algn="ctr" rtl="1"/>
            <a:r>
              <a:rPr lang="fa-IR" dirty="0"/>
              <a:t>الزامات سیاست گذاری خوشه ای</a:t>
            </a:r>
            <a:endParaRPr lang="en-US" dirty="0"/>
          </a:p>
        </p:txBody>
      </p:sp>
      <p:graphicFrame>
        <p:nvGraphicFramePr>
          <p:cNvPr id="4" name="Content Placeholder 3">
            <a:extLst>
              <a:ext uri="{FF2B5EF4-FFF2-40B4-BE49-F238E27FC236}">
                <a16:creationId xmlns:a16="http://schemas.microsoft.com/office/drawing/2014/main" id="{C2C51650-BCF9-A6DC-DDA5-DEECA9725B3D}"/>
              </a:ext>
            </a:extLst>
          </p:cNvPr>
          <p:cNvGraphicFramePr>
            <a:graphicFrameLocks noGrp="1"/>
          </p:cNvGraphicFramePr>
          <p:nvPr>
            <p:ph idx="1"/>
            <p:extLst>
              <p:ext uri="{D42A27DB-BD31-4B8C-83A1-F6EECF244321}">
                <p14:modId xmlns:p14="http://schemas.microsoft.com/office/powerpoint/2010/main" val="1978489809"/>
              </p:ext>
            </p:extLst>
          </p:nvPr>
        </p:nvGraphicFramePr>
        <p:xfrm>
          <a:off x="838200" y="1244009"/>
          <a:ext cx="10515600" cy="4932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1329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951B4-6BDF-3E14-B1A4-04D29FA667EB}"/>
              </a:ext>
            </a:extLst>
          </p:cNvPr>
          <p:cNvSpPr>
            <a:spLocks noGrp="1"/>
          </p:cNvSpPr>
          <p:nvPr>
            <p:ph type="title"/>
          </p:nvPr>
        </p:nvSpPr>
        <p:spPr>
          <a:xfrm>
            <a:off x="838200" y="365125"/>
            <a:ext cx="10515600" cy="932047"/>
          </a:xfrm>
        </p:spPr>
        <p:txBody>
          <a:bodyPr>
            <a:normAutofit/>
          </a:bodyPr>
          <a:lstStyle/>
          <a:p>
            <a:pPr algn="ctr" rtl="1"/>
            <a:r>
              <a:rPr lang="fa-IR" sz="3200" b="1" dirty="0">
                <a:effectLst/>
                <a:latin typeface="Calibri" panose="020F0502020204030204" pitchFamily="34" charset="0"/>
                <a:ea typeface="Times New Roman" panose="02020603050405020304" pitchFamily="18" charset="0"/>
                <a:cs typeface="B Nazanin" panose="00000400000000000000" pitchFamily="2" charset="-78"/>
              </a:rPr>
              <a:t>ریسک­های فرآیند سیاست­گذاری و تشکیل خوشه</a:t>
            </a:r>
            <a:endParaRPr lang="en-US" sz="3200" b="1" dirty="0"/>
          </a:p>
        </p:txBody>
      </p:sp>
      <p:graphicFrame>
        <p:nvGraphicFramePr>
          <p:cNvPr id="4" name="Table 4">
            <a:extLst>
              <a:ext uri="{FF2B5EF4-FFF2-40B4-BE49-F238E27FC236}">
                <a16:creationId xmlns:a16="http://schemas.microsoft.com/office/drawing/2014/main" id="{9F20209D-9FC8-8352-F641-82850D7D5FC1}"/>
              </a:ext>
            </a:extLst>
          </p:cNvPr>
          <p:cNvGraphicFramePr>
            <a:graphicFrameLocks noGrp="1"/>
          </p:cNvGraphicFramePr>
          <p:nvPr>
            <p:ph idx="1"/>
            <p:extLst>
              <p:ext uri="{D42A27DB-BD31-4B8C-83A1-F6EECF244321}">
                <p14:modId xmlns:p14="http://schemas.microsoft.com/office/powerpoint/2010/main" val="877198823"/>
              </p:ext>
            </p:extLst>
          </p:nvPr>
        </p:nvGraphicFramePr>
        <p:xfrm>
          <a:off x="838200" y="1403498"/>
          <a:ext cx="10515597" cy="4742873"/>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385559971"/>
                    </a:ext>
                  </a:extLst>
                </a:gridCol>
                <a:gridCol w="3505199">
                  <a:extLst>
                    <a:ext uri="{9D8B030D-6E8A-4147-A177-3AD203B41FA5}">
                      <a16:colId xmlns:a16="http://schemas.microsoft.com/office/drawing/2014/main" val="1289080963"/>
                    </a:ext>
                  </a:extLst>
                </a:gridCol>
                <a:gridCol w="3505199">
                  <a:extLst>
                    <a:ext uri="{9D8B030D-6E8A-4147-A177-3AD203B41FA5}">
                      <a16:colId xmlns:a16="http://schemas.microsoft.com/office/drawing/2014/main" val="975702049"/>
                    </a:ext>
                  </a:extLst>
                </a:gridCol>
              </a:tblGrid>
              <a:tr h="489097">
                <a:tc>
                  <a:txBody>
                    <a:bodyPr/>
                    <a:lstStyle/>
                    <a:p>
                      <a:pPr marL="0" marR="0" algn="ctr" rtl="1">
                        <a:lnSpc>
                          <a:spcPct val="107000"/>
                        </a:lnSpc>
                        <a:spcBef>
                          <a:spcPts val="0"/>
                        </a:spcBef>
                        <a:spcAft>
                          <a:spcPts val="0"/>
                        </a:spcAft>
                      </a:pPr>
                      <a:r>
                        <a:rPr lang="fa-IR" sz="1600" b="1" dirty="0">
                          <a:effectLst/>
                        </a:rPr>
                        <a:t>ریسک</a:t>
                      </a:r>
                      <a:endParaRPr lang="en-US" sz="16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rtl="1">
                        <a:lnSpc>
                          <a:spcPct val="107000"/>
                        </a:lnSpc>
                        <a:spcBef>
                          <a:spcPts val="0"/>
                        </a:spcBef>
                        <a:spcAft>
                          <a:spcPts val="0"/>
                        </a:spcAft>
                      </a:pPr>
                      <a:r>
                        <a:rPr lang="fa-IR" sz="1600" b="1" dirty="0">
                          <a:effectLst/>
                        </a:rPr>
                        <a:t>عامل ایجاد بحران</a:t>
                      </a:r>
                      <a:endParaRPr lang="en-US" sz="16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rtl="1">
                        <a:lnSpc>
                          <a:spcPct val="107000"/>
                        </a:lnSpc>
                        <a:spcBef>
                          <a:spcPts val="0"/>
                        </a:spcBef>
                        <a:spcAft>
                          <a:spcPts val="0"/>
                        </a:spcAft>
                      </a:pPr>
                      <a:r>
                        <a:rPr lang="fa-IR" sz="1600" b="1" dirty="0">
                          <a:effectLst/>
                        </a:rPr>
                        <a:t>نتایج</a:t>
                      </a:r>
                      <a:endParaRPr lang="en-US" sz="16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921669540"/>
                  </a:ext>
                </a:extLst>
              </a:tr>
              <a:tr h="1007133">
                <a:tc>
                  <a:txBody>
                    <a:bodyPr/>
                    <a:lstStyle/>
                    <a:p>
                      <a:pPr marL="0" marR="0" algn="r" rtl="1">
                        <a:lnSpc>
                          <a:spcPct val="107000"/>
                        </a:lnSpc>
                        <a:spcBef>
                          <a:spcPts val="0"/>
                        </a:spcBef>
                        <a:spcAft>
                          <a:spcPts val="0"/>
                        </a:spcAft>
                      </a:pPr>
                      <a:r>
                        <a:rPr lang="fa-IR" sz="1400" b="1" dirty="0">
                          <a:effectLst/>
                        </a:rPr>
                        <a:t>آسیب­پذیری</a:t>
                      </a:r>
                      <a:endParaRPr lang="en-US" sz="14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rtl="1">
                        <a:lnSpc>
                          <a:spcPct val="107000"/>
                        </a:lnSpc>
                        <a:spcBef>
                          <a:spcPts val="0"/>
                        </a:spcBef>
                        <a:spcAft>
                          <a:spcPts val="0"/>
                        </a:spcAft>
                      </a:pPr>
                      <a:r>
                        <a:rPr lang="fa-IR" sz="1400" b="1">
                          <a:effectLst/>
                        </a:rPr>
                        <a:t>وابستگی بالا به بازار اصلی خوشه و چند شرکت کلیدی</a:t>
                      </a:r>
                      <a:endParaRPr lang="en-US" sz="1400" b="1">
                        <a:effectLst/>
                      </a:endParaRPr>
                    </a:p>
                    <a:p>
                      <a:pPr marL="0" marR="0" algn="r" rtl="1">
                        <a:lnSpc>
                          <a:spcPct val="107000"/>
                        </a:lnSpc>
                        <a:spcBef>
                          <a:spcPts val="0"/>
                        </a:spcBef>
                        <a:spcAft>
                          <a:spcPts val="0"/>
                        </a:spcAft>
                      </a:pPr>
                      <a:r>
                        <a:rPr lang="fa-IR" sz="1400" b="1">
                          <a:effectLst/>
                        </a:rPr>
                        <a:t>تخصصی شدن و تمرکز بالا در یک زمینه خاص </a:t>
                      </a:r>
                      <a:endParaRPr lang="en-US" sz="14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rtl="1">
                        <a:lnSpc>
                          <a:spcPct val="107000"/>
                        </a:lnSpc>
                        <a:spcBef>
                          <a:spcPts val="0"/>
                        </a:spcBef>
                        <a:spcAft>
                          <a:spcPts val="0"/>
                        </a:spcAft>
                      </a:pPr>
                      <a:r>
                        <a:rPr lang="fa-IR" sz="1400" b="1">
                          <a:effectLst/>
                        </a:rPr>
                        <a:t>ناتوانی در شناسایی تغییرات شدید و ناپیوستگی</a:t>
                      </a:r>
                      <a:r>
                        <a:rPr lang="en-US" sz="1400" b="1">
                          <a:effectLst/>
                        </a:rPr>
                        <a:t>­</a:t>
                      </a:r>
                      <a:r>
                        <a:rPr lang="fa-IR" sz="1400" b="1">
                          <a:effectLst/>
                        </a:rPr>
                        <a:t>های فناوری</a:t>
                      </a:r>
                      <a:endParaRPr lang="en-US" sz="1400" b="1">
                        <a:effectLst/>
                      </a:endParaRPr>
                    </a:p>
                    <a:p>
                      <a:pPr marL="0" marR="0" algn="r" rtl="1">
                        <a:lnSpc>
                          <a:spcPct val="107000"/>
                        </a:lnSpc>
                        <a:spcBef>
                          <a:spcPts val="0"/>
                        </a:spcBef>
                        <a:spcAft>
                          <a:spcPts val="0"/>
                        </a:spcAft>
                      </a:pPr>
                      <a:r>
                        <a:rPr lang="fa-IR" sz="1400" b="1">
                          <a:effectLst/>
                        </a:rPr>
                        <a:t>عدم توان نشان دادن عکس­العمل مناسب در برابر تغییر فضای اقتصاد کلان، الگوها و نیازهای تجاری</a:t>
                      </a:r>
                      <a:endParaRPr lang="en-US" sz="14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033834050"/>
                  </a:ext>
                </a:extLst>
              </a:tr>
              <a:tr h="521071">
                <a:tc>
                  <a:txBody>
                    <a:bodyPr/>
                    <a:lstStyle/>
                    <a:p>
                      <a:pPr marL="0" marR="0" algn="r" rtl="1">
                        <a:lnSpc>
                          <a:spcPct val="107000"/>
                        </a:lnSpc>
                        <a:spcBef>
                          <a:spcPts val="0"/>
                        </a:spcBef>
                        <a:spcAft>
                          <a:spcPts val="0"/>
                        </a:spcAft>
                      </a:pPr>
                      <a:r>
                        <a:rPr lang="fa-IR" sz="1400" b="1">
                          <a:effectLst/>
                        </a:rPr>
                        <a:t>اثرات قفل شدگی</a:t>
                      </a:r>
                      <a:endParaRPr lang="en-US" sz="14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rtl="1">
                        <a:lnSpc>
                          <a:spcPct val="107000"/>
                        </a:lnSpc>
                        <a:spcBef>
                          <a:spcPts val="0"/>
                        </a:spcBef>
                        <a:spcAft>
                          <a:spcPts val="0"/>
                        </a:spcAft>
                      </a:pPr>
                      <a:r>
                        <a:rPr lang="fa-IR" sz="1400" b="1" dirty="0">
                          <a:effectLst/>
                        </a:rPr>
                        <a:t>اتکای بیش از حد به یک روش موفق</a:t>
                      </a:r>
                      <a:endParaRPr lang="en-US" sz="14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rtl="1">
                        <a:lnSpc>
                          <a:spcPct val="107000"/>
                        </a:lnSpc>
                        <a:spcBef>
                          <a:spcPts val="0"/>
                        </a:spcBef>
                        <a:spcAft>
                          <a:spcPts val="0"/>
                        </a:spcAft>
                      </a:pPr>
                      <a:r>
                        <a:rPr lang="fa-IR" sz="1400" b="1" dirty="0">
                          <a:effectLst/>
                        </a:rPr>
                        <a:t>عدم آینده نگری</a:t>
                      </a:r>
                      <a:endParaRPr lang="en-US" sz="1400" b="1" dirty="0">
                        <a:effectLst/>
                      </a:endParaRPr>
                    </a:p>
                    <a:p>
                      <a:pPr marL="0" marR="0" algn="r" rtl="1">
                        <a:lnSpc>
                          <a:spcPct val="107000"/>
                        </a:lnSpc>
                        <a:spcBef>
                          <a:spcPts val="0"/>
                        </a:spcBef>
                        <a:spcAft>
                          <a:spcPts val="0"/>
                        </a:spcAft>
                      </a:pPr>
                      <a:r>
                        <a:rPr lang="fa-IR" sz="1400" b="1" dirty="0">
                          <a:effectLst/>
                        </a:rPr>
                        <a:t>عدم توجه به پیوندهای خارجی</a:t>
                      </a:r>
                      <a:endParaRPr lang="en-US" sz="14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979383893"/>
                  </a:ext>
                </a:extLst>
              </a:tr>
              <a:tr h="435935">
                <a:tc>
                  <a:txBody>
                    <a:bodyPr/>
                    <a:lstStyle/>
                    <a:p>
                      <a:pPr marL="0" marR="0" algn="r" rtl="1">
                        <a:lnSpc>
                          <a:spcPct val="107000"/>
                        </a:lnSpc>
                        <a:spcBef>
                          <a:spcPts val="0"/>
                        </a:spcBef>
                        <a:spcAft>
                          <a:spcPts val="0"/>
                        </a:spcAft>
                      </a:pPr>
                      <a:r>
                        <a:rPr lang="fa-IR" sz="1400" b="1">
                          <a:effectLst/>
                        </a:rPr>
                        <a:t>ایجاد مقاومت</a:t>
                      </a:r>
                      <a:endParaRPr lang="en-US" sz="14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rtl="1">
                        <a:lnSpc>
                          <a:spcPct val="107000"/>
                        </a:lnSpc>
                        <a:spcBef>
                          <a:spcPts val="0"/>
                        </a:spcBef>
                        <a:spcAft>
                          <a:spcPts val="0"/>
                        </a:spcAft>
                      </a:pPr>
                      <a:r>
                        <a:rPr lang="fa-IR" sz="1400" b="1">
                          <a:effectLst/>
                        </a:rPr>
                        <a:t>ایجاد ساختارهای ارتباطی متراکم</a:t>
                      </a:r>
                      <a:endParaRPr lang="en-US" sz="14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rtl="1">
                        <a:lnSpc>
                          <a:spcPct val="107000"/>
                        </a:lnSpc>
                        <a:spcBef>
                          <a:spcPts val="0"/>
                        </a:spcBef>
                        <a:spcAft>
                          <a:spcPts val="0"/>
                        </a:spcAft>
                      </a:pPr>
                      <a:r>
                        <a:rPr lang="fa-IR" sz="1400" b="1" dirty="0">
                          <a:effectLst/>
                        </a:rPr>
                        <a:t>عدم انعطاف پذیری</a:t>
                      </a:r>
                      <a:endParaRPr lang="en-US" sz="14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105928056"/>
                  </a:ext>
                </a:extLst>
              </a:tr>
              <a:tr h="780194">
                <a:tc>
                  <a:txBody>
                    <a:bodyPr/>
                    <a:lstStyle/>
                    <a:p>
                      <a:pPr marL="0" marR="0" algn="r" rtl="1">
                        <a:lnSpc>
                          <a:spcPct val="107000"/>
                        </a:lnSpc>
                        <a:spcBef>
                          <a:spcPts val="0"/>
                        </a:spcBef>
                        <a:spcAft>
                          <a:spcPts val="0"/>
                        </a:spcAft>
                      </a:pPr>
                      <a:r>
                        <a:rPr lang="fa-IR" sz="1400" b="1">
                          <a:effectLst/>
                        </a:rPr>
                        <a:t>کاهش فشارهای رقابتی</a:t>
                      </a:r>
                      <a:endParaRPr lang="en-US" sz="14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rtl="1">
                        <a:lnSpc>
                          <a:spcPct val="107000"/>
                        </a:lnSpc>
                        <a:spcBef>
                          <a:spcPts val="0"/>
                        </a:spcBef>
                        <a:spcAft>
                          <a:spcPts val="0"/>
                        </a:spcAft>
                      </a:pPr>
                      <a:r>
                        <a:rPr lang="fa-IR" sz="1400" b="1">
                          <a:effectLst/>
                        </a:rPr>
                        <a:t>ایجاد ائتلاف های محکم</a:t>
                      </a:r>
                      <a:endParaRPr lang="en-US" sz="14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rtl="1">
                        <a:lnSpc>
                          <a:spcPct val="107000"/>
                        </a:lnSpc>
                        <a:spcBef>
                          <a:spcPts val="0"/>
                        </a:spcBef>
                        <a:spcAft>
                          <a:spcPts val="0"/>
                        </a:spcAft>
                      </a:pPr>
                      <a:r>
                        <a:rPr lang="fa-IR" sz="1400" b="1">
                          <a:effectLst/>
                        </a:rPr>
                        <a:t>کاهش فشارهای رقابتی</a:t>
                      </a:r>
                      <a:endParaRPr lang="en-US" sz="1400" b="1">
                        <a:effectLst/>
                      </a:endParaRPr>
                    </a:p>
                    <a:p>
                      <a:pPr marL="0" marR="0" algn="r" rtl="1">
                        <a:lnSpc>
                          <a:spcPct val="107000"/>
                        </a:lnSpc>
                        <a:spcBef>
                          <a:spcPts val="0"/>
                        </a:spcBef>
                        <a:spcAft>
                          <a:spcPts val="0"/>
                        </a:spcAft>
                      </a:pPr>
                      <a:r>
                        <a:rPr lang="fa-IR" sz="1400" b="1">
                          <a:effectLst/>
                        </a:rPr>
                        <a:t>تضعیف نیروهای محرک نوآوری</a:t>
                      </a:r>
                      <a:endParaRPr lang="en-US" sz="1400" b="1">
                        <a:effectLst/>
                      </a:endParaRPr>
                    </a:p>
                    <a:p>
                      <a:pPr marL="0" marR="0" algn="r" rtl="1">
                        <a:lnSpc>
                          <a:spcPct val="107000"/>
                        </a:lnSpc>
                        <a:spcBef>
                          <a:spcPts val="0"/>
                        </a:spcBef>
                        <a:spcAft>
                          <a:spcPts val="0"/>
                        </a:spcAft>
                      </a:pPr>
                      <a:r>
                        <a:rPr lang="fa-IR" sz="1400" b="1">
                          <a:effectLst/>
                        </a:rPr>
                        <a:t>تضعیف همکاری های همگانی</a:t>
                      </a:r>
                      <a:endParaRPr lang="en-US" sz="1400" b="1">
                        <a:effectLst/>
                      </a:endParaRPr>
                    </a:p>
                    <a:p>
                      <a:pPr marL="0" marR="0" algn="r" rtl="1">
                        <a:lnSpc>
                          <a:spcPct val="107000"/>
                        </a:lnSpc>
                        <a:spcBef>
                          <a:spcPts val="0"/>
                        </a:spcBef>
                        <a:spcAft>
                          <a:spcPts val="0"/>
                        </a:spcAft>
                      </a:pPr>
                      <a:r>
                        <a:rPr lang="fa-IR" sz="1400" b="1">
                          <a:effectLst/>
                        </a:rPr>
                        <a:t>ممانعت از ورود بنگاه های جدید</a:t>
                      </a:r>
                      <a:endParaRPr lang="en-US" sz="14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363080653"/>
                  </a:ext>
                </a:extLst>
              </a:tr>
              <a:tr h="694000">
                <a:tc>
                  <a:txBody>
                    <a:bodyPr/>
                    <a:lstStyle/>
                    <a:p>
                      <a:pPr marL="0" marR="0" algn="r" rtl="1">
                        <a:lnSpc>
                          <a:spcPct val="107000"/>
                        </a:lnSpc>
                        <a:spcBef>
                          <a:spcPts val="0"/>
                        </a:spcBef>
                        <a:spcAft>
                          <a:spcPts val="0"/>
                        </a:spcAft>
                      </a:pPr>
                      <a:r>
                        <a:rPr lang="fa-IR" sz="1400" b="1">
                          <a:effectLst/>
                        </a:rPr>
                        <a:t>سندرم خودکفایی</a:t>
                      </a:r>
                      <a:endParaRPr lang="en-US" sz="14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rtl="1">
                        <a:lnSpc>
                          <a:spcPct val="107000"/>
                        </a:lnSpc>
                        <a:spcBef>
                          <a:spcPts val="0"/>
                        </a:spcBef>
                        <a:spcAft>
                          <a:spcPts val="0"/>
                        </a:spcAft>
                      </a:pPr>
                      <a:r>
                        <a:rPr lang="fa-IR" sz="1400" b="1">
                          <a:effectLst/>
                        </a:rPr>
                        <a:t>انباشت تجربیات موفق</a:t>
                      </a:r>
                      <a:endParaRPr lang="en-US" sz="14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rtl="1">
                        <a:lnSpc>
                          <a:spcPct val="107000"/>
                        </a:lnSpc>
                        <a:spcBef>
                          <a:spcPts val="0"/>
                        </a:spcBef>
                        <a:spcAft>
                          <a:spcPts val="0"/>
                        </a:spcAft>
                      </a:pPr>
                      <a:r>
                        <a:rPr lang="fa-IR" sz="1400" b="1">
                          <a:effectLst/>
                        </a:rPr>
                        <a:t>عدم تشخیص روندهای در حال تغییر</a:t>
                      </a:r>
                      <a:endParaRPr lang="en-US" sz="1400" b="1">
                        <a:effectLst/>
                      </a:endParaRPr>
                    </a:p>
                    <a:p>
                      <a:pPr marL="0" marR="0" algn="r" rtl="1">
                        <a:lnSpc>
                          <a:spcPct val="107000"/>
                        </a:lnSpc>
                        <a:spcBef>
                          <a:spcPts val="0"/>
                        </a:spcBef>
                        <a:spcAft>
                          <a:spcPts val="0"/>
                        </a:spcAft>
                      </a:pPr>
                      <a:r>
                        <a:rPr lang="fa-IR" sz="1400" b="1">
                          <a:effectLst/>
                        </a:rPr>
                        <a:t>عدم تعدیل رفتاری و تاخیر در شکل گیری عکس العمل های مناسب در برابر تغییرات ناگهانی</a:t>
                      </a:r>
                      <a:endParaRPr lang="en-US" sz="14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53028347"/>
                  </a:ext>
                </a:extLst>
              </a:tr>
              <a:tr h="694000">
                <a:tc>
                  <a:txBody>
                    <a:bodyPr/>
                    <a:lstStyle/>
                    <a:p>
                      <a:pPr marL="0" marR="0" algn="r" rtl="1">
                        <a:lnSpc>
                          <a:spcPct val="107000"/>
                        </a:lnSpc>
                        <a:spcBef>
                          <a:spcPts val="0"/>
                        </a:spcBef>
                        <a:spcAft>
                          <a:spcPts val="0"/>
                        </a:spcAft>
                      </a:pPr>
                      <a:r>
                        <a:rPr lang="fa-IR" sz="1400" b="1" dirty="0">
                          <a:effectLst/>
                        </a:rPr>
                        <a:t>استفاده تورمی از برچسب­های خوشه­ای</a:t>
                      </a:r>
                      <a:endParaRPr lang="en-US" sz="14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rtl="1">
                        <a:lnSpc>
                          <a:spcPct val="107000"/>
                        </a:lnSpc>
                        <a:spcBef>
                          <a:spcPts val="0"/>
                        </a:spcBef>
                        <a:spcAft>
                          <a:spcPts val="0"/>
                        </a:spcAft>
                      </a:pPr>
                      <a:r>
                        <a:rPr lang="fa-IR" sz="1400" b="1" dirty="0">
                          <a:effectLst/>
                        </a:rPr>
                        <a:t>نگرش مثبت سیاست­گذاران</a:t>
                      </a:r>
                      <a:endParaRPr lang="en-US" sz="14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r" rtl="1">
                        <a:lnSpc>
                          <a:spcPct val="107000"/>
                        </a:lnSpc>
                        <a:spcBef>
                          <a:spcPts val="0"/>
                        </a:spcBef>
                        <a:spcAft>
                          <a:spcPts val="0"/>
                        </a:spcAft>
                      </a:pPr>
                      <a:r>
                        <a:rPr lang="fa-IR" sz="1400" b="1" dirty="0">
                          <a:effectLst/>
                        </a:rPr>
                        <a:t>افراط در تشکیل خوشه ها</a:t>
                      </a:r>
                      <a:endParaRPr lang="en-US" sz="1400" b="1" dirty="0">
                        <a:effectLst/>
                      </a:endParaRPr>
                    </a:p>
                    <a:p>
                      <a:pPr marL="0" marR="0" algn="r" rtl="1">
                        <a:lnSpc>
                          <a:spcPct val="107000"/>
                        </a:lnSpc>
                        <a:spcBef>
                          <a:spcPts val="0"/>
                        </a:spcBef>
                        <a:spcAft>
                          <a:spcPts val="0"/>
                        </a:spcAft>
                      </a:pPr>
                      <a:r>
                        <a:rPr lang="fa-IR" sz="1400" b="1" dirty="0">
                          <a:effectLst/>
                        </a:rPr>
                        <a:t>تمرکز بر مسائل یا فناوری های خاص تولید</a:t>
                      </a:r>
                      <a:endParaRPr lang="en-US" sz="14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351305293"/>
                  </a:ext>
                </a:extLst>
              </a:tr>
            </a:tbl>
          </a:graphicData>
        </a:graphic>
      </p:graphicFrame>
    </p:spTree>
    <p:extLst>
      <p:ext uri="{BB962C8B-B14F-4D97-AF65-F5344CB8AC3E}">
        <p14:creationId xmlns:p14="http://schemas.microsoft.com/office/powerpoint/2010/main" val="1622839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E12F8-C292-F552-27DB-0B8FFD2B1421}"/>
              </a:ext>
            </a:extLst>
          </p:cNvPr>
          <p:cNvSpPr>
            <a:spLocks noGrp="1"/>
          </p:cNvSpPr>
          <p:nvPr>
            <p:ph type="title"/>
          </p:nvPr>
        </p:nvSpPr>
        <p:spPr>
          <a:xfrm>
            <a:off x="838200" y="365126"/>
            <a:ext cx="10515600" cy="995842"/>
          </a:xfrm>
        </p:spPr>
        <p:txBody>
          <a:bodyPr/>
          <a:lstStyle/>
          <a:p>
            <a:pPr algn="ctr" rtl="1"/>
            <a:r>
              <a:rPr lang="fa-IR" dirty="0"/>
              <a:t>امکان سنجی فرآیند سیاست گذاری</a:t>
            </a:r>
            <a:endParaRPr lang="en-US" dirty="0"/>
          </a:p>
        </p:txBody>
      </p:sp>
      <p:graphicFrame>
        <p:nvGraphicFramePr>
          <p:cNvPr id="4" name="Content Placeholder 3">
            <a:extLst>
              <a:ext uri="{FF2B5EF4-FFF2-40B4-BE49-F238E27FC236}">
                <a16:creationId xmlns:a16="http://schemas.microsoft.com/office/drawing/2014/main" id="{41C96CD9-0BB2-4ECE-3374-90D098383CC8}"/>
              </a:ext>
            </a:extLst>
          </p:cNvPr>
          <p:cNvGraphicFramePr>
            <a:graphicFrameLocks noGrp="1"/>
          </p:cNvGraphicFramePr>
          <p:nvPr>
            <p:ph idx="1"/>
            <p:extLst>
              <p:ext uri="{D42A27DB-BD31-4B8C-83A1-F6EECF244321}">
                <p14:modId xmlns:p14="http://schemas.microsoft.com/office/powerpoint/2010/main" val="2850538254"/>
              </p:ext>
            </p:extLst>
          </p:nvPr>
        </p:nvGraphicFramePr>
        <p:xfrm>
          <a:off x="838200" y="1360968"/>
          <a:ext cx="10515600" cy="48159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2166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98487-F8B9-B706-1991-95723F784AD0}"/>
              </a:ext>
            </a:extLst>
          </p:cNvPr>
          <p:cNvSpPr>
            <a:spLocks noGrp="1"/>
          </p:cNvSpPr>
          <p:nvPr>
            <p:ph type="title"/>
          </p:nvPr>
        </p:nvSpPr>
        <p:spPr>
          <a:xfrm>
            <a:off x="838200" y="365125"/>
            <a:ext cx="10515600" cy="889517"/>
          </a:xfrm>
        </p:spPr>
        <p:txBody>
          <a:bodyPr/>
          <a:lstStyle/>
          <a:p>
            <a:pPr algn="r" rtl="1"/>
            <a:r>
              <a:rPr lang="fa-IR" dirty="0"/>
              <a:t>گام های خط مشی گذاری خوشه ای</a:t>
            </a:r>
            <a:endParaRPr lang="en-US" dirty="0"/>
          </a:p>
        </p:txBody>
      </p:sp>
      <p:graphicFrame>
        <p:nvGraphicFramePr>
          <p:cNvPr id="4" name="Content Placeholder 3">
            <a:extLst>
              <a:ext uri="{FF2B5EF4-FFF2-40B4-BE49-F238E27FC236}">
                <a16:creationId xmlns:a16="http://schemas.microsoft.com/office/drawing/2014/main" id="{42CAB506-32D6-329A-DC86-9BAFD149C85A}"/>
              </a:ext>
            </a:extLst>
          </p:cNvPr>
          <p:cNvGraphicFramePr>
            <a:graphicFrameLocks noGrp="1"/>
          </p:cNvGraphicFramePr>
          <p:nvPr>
            <p:ph idx="1"/>
            <p:extLst>
              <p:ext uri="{D42A27DB-BD31-4B8C-83A1-F6EECF244321}">
                <p14:modId xmlns:p14="http://schemas.microsoft.com/office/powerpoint/2010/main" val="3065863922"/>
              </p:ext>
            </p:extLst>
          </p:nvPr>
        </p:nvGraphicFramePr>
        <p:xfrm>
          <a:off x="838200" y="1254642"/>
          <a:ext cx="10515600" cy="4922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356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591F1-DEBD-85A9-1453-E071FC167455}"/>
              </a:ext>
            </a:extLst>
          </p:cNvPr>
          <p:cNvSpPr>
            <a:spLocks noGrp="1"/>
          </p:cNvSpPr>
          <p:nvPr>
            <p:ph type="title"/>
          </p:nvPr>
        </p:nvSpPr>
        <p:spPr>
          <a:xfrm>
            <a:off x="838200" y="365126"/>
            <a:ext cx="10515600" cy="868252"/>
          </a:xfrm>
        </p:spPr>
        <p:txBody>
          <a:bodyPr/>
          <a:lstStyle/>
          <a:p>
            <a:pPr algn="r"/>
            <a:r>
              <a:rPr lang="fa-IR" dirty="0"/>
              <a:t>بسترهای موثر بر توسعه خط مشی خوشه ای</a:t>
            </a:r>
            <a:endParaRPr lang="en-US" dirty="0"/>
          </a:p>
        </p:txBody>
      </p:sp>
      <p:graphicFrame>
        <p:nvGraphicFramePr>
          <p:cNvPr id="4" name="Content Placeholder 3">
            <a:extLst>
              <a:ext uri="{FF2B5EF4-FFF2-40B4-BE49-F238E27FC236}">
                <a16:creationId xmlns:a16="http://schemas.microsoft.com/office/drawing/2014/main" id="{2211BFF8-9AA3-50A0-6778-45DA19C65892}"/>
              </a:ext>
            </a:extLst>
          </p:cNvPr>
          <p:cNvGraphicFramePr>
            <a:graphicFrameLocks noGrp="1"/>
          </p:cNvGraphicFramePr>
          <p:nvPr>
            <p:ph idx="1"/>
            <p:extLst>
              <p:ext uri="{D42A27DB-BD31-4B8C-83A1-F6EECF244321}">
                <p14:modId xmlns:p14="http://schemas.microsoft.com/office/powerpoint/2010/main" val="3209583494"/>
              </p:ext>
            </p:extLst>
          </p:nvPr>
        </p:nvGraphicFramePr>
        <p:xfrm>
          <a:off x="1388294" y="1435396"/>
          <a:ext cx="9829055" cy="4307578"/>
        </p:xfrm>
        <a:graphic>
          <a:graphicData uri="http://schemas.openxmlformats.org/drawingml/2006/table">
            <a:tbl>
              <a:tblPr rtl="1" firstRow="1" firstCol="1" bandRow="1">
                <a:tableStyleId>{5C22544A-7EE6-4342-B048-85BDC9FD1C3A}</a:tableStyleId>
              </a:tblPr>
              <a:tblGrid>
                <a:gridCol w="835660">
                  <a:extLst>
                    <a:ext uri="{9D8B030D-6E8A-4147-A177-3AD203B41FA5}">
                      <a16:colId xmlns:a16="http://schemas.microsoft.com/office/drawing/2014/main" val="4094078134"/>
                    </a:ext>
                  </a:extLst>
                </a:gridCol>
                <a:gridCol w="2313380">
                  <a:extLst>
                    <a:ext uri="{9D8B030D-6E8A-4147-A177-3AD203B41FA5}">
                      <a16:colId xmlns:a16="http://schemas.microsoft.com/office/drawing/2014/main" val="3945101468"/>
                    </a:ext>
                  </a:extLst>
                </a:gridCol>
                <a:gridCol w="2405915">
                  <a:extLst>
                    <a:ext uri="{9D8B030D-6E8A-4147-A177-3AD203B41FA5}">
                      <a16:colId xmlns:a16="http://schemas.microsoft.com/office/drawing/2014/main" val="1906957665"/>
                    </a:ext>
                  </a:extLst>
                </a:gridCol>
                <a:gridCol w="1943240">
                  <a:extLst>
                    <a:ext uri="{9D8B030D-6E8A-4147-A177-3AD203B41FA5}">
                      <a16:colId xmlns:a16="http://schemas.microsoft.com/office/drawing/2014/main" val="2165638268"/>
                    </a:ext>
                  </a:extLst>
                </a:gridCol>
                <a:gridCol w="2330860">
                  <a:extLst>
                    <a:ext uri="{9D8B030D-6E8A-4147-A177-3AD203B41FA5}">
                      <a16:colId xmlns:a16="http://schemas.microsoft.com/office/drawing/2014/main" val="1944719516"/>
                    </a:ext>
                  </a:extLst>
                </a:gridCol>
              </a:tblGrid>
              <a:tr h="496971">
                <a:tc>
                  <a:txBody>
                    <a:bodyPr/>
                    <a:lstStyle/>
                    <a:p>
                      <a:pPr marL="0" marR="0" algn="just" rtl="1">
                        <a:lnSpc>
                          <a:spcPct val="107000"/>
                        </a:lnSpc>
                        <a:spcBef>
                          <a:spcPts val="0"/>
                        </a:spcBef>
                        <a:spcAft>
                          <a:spcPts val="0"/>
                        </a:spcAft>
                      </a:pPr>
                      <a:r>
                        <a:rPr lang="fa-IR" sz="1400" b="1">
                          <a:effectLst/>
                        </a:rPr>
                        <a:t>مقوله بستری</a:t>
                      </a:r>
                      <a:endParaRPr lang="en-US" sz="14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rtl="1">
                        <a:lnSpc>
                          <a:spcPct val="107000"/>
                        </a:lnSpc>
                        <a:spcBef>
                          <a:spcPts val="0"/>
                        </a:spcBef>
                        <a:spcAft>
                          <a:spcPts val="0"/>
                        </a:spcAft>
                      </a:pPr>
                      <a:r>
                        <a:rPr lang="fa-IR" sz="1400" b="1">
                          <a:effectLst/>
                        </a:rPr>
                        <a:t>شرایط اجتماعی/فرهنگی</a:t>
                      </a:r>
                      <a:endParaRPr lang="en-US" sz="14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rtl="1">
                        <a:lnSpc>
                          <a:spcPct val="107000"/>
                        </a:lnSpc>
                        <a:spcBef>
                          <a:spcPts val="0"/>
                        </a:spcBef>
                        <a:spcAft>
                          <a:spcPts val="0"/>
                        </a:spcAft>
                      </a:pPr>
                      <a:r>
                        <a:rPr lang="fa-IR" sz="1400" b="1">
                          <a:effectLst/>
                        </a:rPr>
                        <a:t>شرایط نهادی</a:t>
                      </a:r>
                      <a:endParaRPr lang="en-US" sz="14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rtl="1">
                        <a:lnSpc>
                          <a:spcPct val="107000"/>
                        </a:lnSpc>
                        <a:spcBef>
                          <a:spcPts val="0"/>
                        </a:spcBef>
                        <a:spcAft>
                          <a:spcPts val="0"/>
                        </a:spcAft>
                      </a:pPr>
                      <a:r>
                        <a:rPr lang="fa-IR" sz="1400" b="1">
                          <a:effectLst/>
                        </a:rPr>
                        <a:t>شرایط تاریخی</a:t>
                      </a:r>
                      <a:endParaRPr lang="en-US" sz="14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rtl="1">
                        <a:lnSpc>
                          <a:spcPct val="107000"/>
                        </a:lnSpc>
                        <a:spcBef>
                          <a:spcPts val="0"/>
                        </a:spcBef>
                        <a:spcAft>
                          <a:spcPts val="0"/>
                        </a:spcAft>
                      </a:pPr>
                      <a:r>
                        <a:rPr lang="fa-IR" sz="1400" b="1">
                          <a:effectLst/>
                        </a:rPr>
                        <a:t>محدودیت های اجرایی</a:t>
                      </a:r>
                      <a:endParaRPr lang="en-US" sz="14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24502669"/>
                  </a:ext>
                </a:extLst>
              </a:tr>
              <a:tr h="3810607">
                <a:tc>
                  <a:txBody>
                    <a:bodyPr/>
                    <a:lstStyle/>
                    <a:p>
                      <a:pPr marL="0" marR="0" algn="just" rtl="1">
                        <a:lnSpc>
                          <a:spcPct val="107000"/>
                        </a:lnSpc>
                        <a:spcBef>
                          <a:spcPts val="0"/>
                        </a:spcBef>
                        <a:spcAft>
                          <a:spcPts val="0"/>
                        </a:spcAft>
                      </a:pPr>
                      <a:r>
                        <a:rPr lang="fa-IR" sz="1400" b="1">
                          <a:effectLst/>
                        </a:rPr>
                        <a:t>مصادیق</a:t>
                      </a:r>
                      <a:endParaRPr lang="en-US" sz="14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rtl="1">
                        <a:lnSpc>
                          <a:spcPct val="107000"/>
                        </a:lnSpc>
                        <a:spcBef>
                          <a:spcPts val="0"/>
                        </a:spcBef>
                        <a:spcAft>
                          <a:spcPts val="0"/>
                        </a:spcAft>
                      </a:pPr>
                      <a:r>
                        <a:rPr lang="fa-IR" sz="1400" b="1">
                          <a:effectLst/>
                        </a:rPr>
                        <a:t>-سطح سرمایه اجتماعی</a:t>
                      </a:r>
                      <a:endParaRPr lang="en-US" sz="1400" b="1">
                        <a:effectLst/>
                      </a:endParaRPr>
                    </a:p>
                    <a:p>
                      <a:pPr marL="0" marR="0" algn="just" rtl="1">
                        <a:lnSpc>
                          <a:spcPct val="107000"/>
                        </a:lnSpc>
                        <a:spcBef>
                          <a:spcPts val="0"/>
                        </a:spcBef>
                        <a:spcAft>
                          <a:spcPts val="0"/>
                        </a:spcAft>
                      </a:pPr>
                      <a:r>
                        <a:rPr lang="fa-IR" sz="1400" b="1">
                          <a:effectLst/>
                        </a:rPr>
                        <a:t>-تنوع شبکه ها</a:t>
                      </a:r>
                      <a:endParaRPr lang="en-US" sz="1400" b="1">
                        <a:effectLst/>
                      </a:endParaRPr>
                    </a:p>
                    <a:p>
                      <a:pPr marL="0" marR="0" algn="just" rtl="1">
                        <a:lnSpc>
                          <a:spcPct val="107000"/>
                        </a:lnSpc>
                        <a:spcBef>
                          <a:spcPts val="0"/>
                        </a:spcBef>
                        <a:spcAft>
                          <a:spcPts val="0"/>
                        </a:spcAft>
                      </a:pPr>
                      <a:r>
                        <a:rPr lang="fa-IR" sz="1400" b="1">
                          <a:effectLst/>
                        </a:rPr>
                        <a:t>-فرهنگ کار گروهی</a:t>
                      </a:r>
                      <a:endParaRPr lang="en-US" sz="1400" b="1">
                        <a:effectLst/>
                      </a:endParaRPr>
                    </a:p>
                    <a:p>
                      <a:pPr marL="0" marR="0" algn="just" rtl="1">
                        <a:lnSpc>
                          <a:spcPct val="107000"/>
                        </a:lnSpc>
                        <a:spcBef>
                          <a:spcPts val="0"/>
                        </a:spcBef>
                        <a:spcAft>
                          <a:spcPts val="0"/>
                        </a:spcAft>
                      </a:pPr>
                      <a:r>
                        <a:rPr lang="fa-IR" sz="1400" b="1">
                          <a:effectLst/>
                        </a:rPr>
                        <a:t>-سطح روابط بین فردی</a:t>
                      </a:r>
                      <a:endParaRPr lang="en-US" sz="1400" b="1">
                        <a:effectLst/>
                      </a:endParaRPr>
                    </a:p>
                    <a:p>
                      <a:pPr marL="0" marR="0" algn="just" rtl="1">
                        <a:lnSpc>
                          <a:spcPct val="107000"/>
                        </a:lnSpc>
                        <a:spcBef>
                          <a:spcPts val="0"/>
                        </a:spcBef>
                        <a:spcAft>
                          <a:spcPts val="0"/>
                        </a:spcAft>
                      </a:pPr>
                      <a:r>
                        <a:rPr lang="fa-IR" sz="1400" b="1">
                          <a:effectLst/>
                        </a:rPr>
                        <a:t>-سطح اعتماد در خوشه</a:t>
                      </a:r>
                      <a:endParaRPr lang="en-US" sz="1400" b="1">
                        <a:effectLst/>
                      </a:endParaRPr>
                    </a:p>
                    <a:p>
                      <a:pPr marL="0" marR="0" algn="just" rtl="1">
                        <a:lnSpc>
                          <a:spcPct val="107000"/>
                        </a:lnSpc>
                        <a:spcBef>
                          <a:spcPts val="0"/>
                        </a:spcBef>
                        <a:spcAft>
                          <a:spcPts val="0"/>
                        </a:spcAft>
                      </a:pPr>
                      <a:r>
                        <a:rPr lang="fa-IR" sz="1400" b="1">
                          <a:effectLst/>
                        </a:rPr>
                        <a:t>-هنجارها و ارزش­های مشترک</a:t>
                      </a:r>
                      <a:endParaRPr lang="en-US" sz="1400" b="1">
                        <a:effectLst/>
                      </a:endParaRPr>
                    </a:p>
                    <a:p>
                      <a:pPr marL="0" marR="0" algn="just" rtl="1">
                        <a:lnSpc>
                          <a:spcPct val="107000"/>
                        </a:lnSpc>
                        <a:spcBef>
                          <a:spcPts val="0"/>
                        </a:spcBef>
                        <a:spcAft>
                          <a:spcPts val="0"/>
                        </a:spcAft>
                      </a:pPr>
                      <a:r>
                        <a:rPr lang="fa-IR" sz="1400" b="1">
                          <a:effectLst/>
                        </a:rPr>
                        <a:t>-میزان انگیزه</a:t>
                      </a:r>
                      <a:endParaRPr lang="en-US" sz="1400" b="1">
                        <a:effectLst/>
                      </a:endParaRPr>
                    </a:p>
                    <a:p>
                      <a:pPr marL="0" marR="0" algn="just" rtl="1">
                        <a:lnSpc>
                          <a:spcPct val="107000"/>
                        </a:lnSpc>
                        <a:spcBef>
                          <a:spcPts val="0"/>
                        </a:spcBef>
                        <a:spcAft>
                          <a:spcPts val="0"/>
                        </a:spcAft>
                      </a:pPr>
                      <a:r>
                        <a:rPr lang="fa-IR" sz="1400" b="1">
                          <a:effectLst/>
                        </a:rPr>
                        <a:t>-سطح فردگرایی یا جمع گرایی</a:t>
                      </a:r>
                      <a:endParaRPr lang="en-US" sz="1400" b="1">
                        <a:effectLst/>
                      </a:endParaRPr>
                    </a:p>
                    <a:p>
                      <a:pPr marL="0" marR="0" algn="just" rtl="1">
                        <a:lnSpc>
                          <a:spcPct val="107000"/>
                        </a:lnSpc>
                        <a:spcBef>
                          <a:spcPts val="0"/>
                        </a:spcBef>
                        <a:spcAft>
                          <a:spcPts val="0"/>
                        </a:spcAft>
                      </a:pPr>
                      <a:r>
                        <a:rPr lang="fa-IR" sz="1400" b="1">
                          <a:effectLst/>
                        </a:rPr>
                        <a:t>-میزان ملی گرایی</a:t>
                      </a:r>
                      <a:endParaRPr lang="en-US" sz="1400" b="1">
                        <a:effectLst/>
                      </a:endParaRPr>
                    </a:p>
                    <a:p>
                      <a:pPr marL="0" marR="0" algn="just" rtl="1">
                        <a:lnSpc>
                          <a:spcPct val="107000"/>
                        </a:lnSpc>
                        <a:spcBef>
                          <a:spcPts val="0"/>
                        </a:spcBef>
                        <a:spcAft>
                          <a:spcPts val="0"/>
                        </a:spcAft>
                      </a:pPr>
                      <a:r>
                        <a:rPr lang="fa-IR" sz="1400" b="1">
                          <a:effectLst/>
                        </a:rPr>
                        <a:t>-امید به آینده</a:t>
                      </a:r>
                      <a:endParaRPr lang="en-US" sz="14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rtl="1">
                        <a:lnSpc>
                          <a:spcPct val="107000"/>
                        </a:lnSpc>
                        <a:spcBef>
                          <a:spcPts val="0"/>
                        </a:spcBef>
                        <a:spcAft>
                          <a:spcPts val="0"/>
                        </a:spcAft>
                      </a:pPr>
                      <a:r>
                        <a:rPr lang="fa-IR" sz="1400" b="1" dirty="0">
                          <a:effectLst/>
                        </a:rPr>
                        <a:t>-خریدان مشترک</a:t>
                      </a:r>
                      <a:endParaRPr lang="en-US" sz="1400" b="1" dirty="0">
                        <a:effectLst/>
                      </a:endParaRPr>
                    </a:p>
                    <a:p>
                      <a:pPr marL="0" marR="0" algn="just" rtl="1">
                        <a:lnSpc>
                          <a:spcPct val="107000"/>
                        </a:lnSpc>
                        <a:spcBef>
                          <a:spcPts val="0"/>
                        </a:spcBef>
                        <a:spcAft>
                          <a:spcPts val="0"/>
                        </a:spcAft>
                      </a:pPr>
                      <a:r>
                        <a:rPr lang="fa-IR" sz="1400" b="1" dirty="0">
                          <a:effectLst/>
                        </a:rPr>
                        <a:t>-نهادهای دولتی و غیر دولتی پشتیبان</a:t>
                      </a:r>
                      <a:endParaRPr lang="en-US" sz="1400" b="1" dirty="0">
                        <a:effectLst/>
                      </a:endParaRPr>
                    </a:p>
                    <a:p>
                      <a:pPr marL="0" marR="0" algn="just" rtl="1">
                        <a:lnSpc>
                          <a:spcPct val="107000"/>
                        </a:lnSpc>
                        <a:spcBef>
                          <a:spcPts val="0"/>
                        </a:spcBef>
                        <a:spcAft>
                          <a:spcPts val="0"/>
                        </a:spcAft>
                      </a:pPr>
                      <a:r>
                        <a:rPr lang="fa-IR" sz="1400" b="1" dirty="0">
                          <a:effectLst/>
                        </a:rPr>
                        <a:t>-دانشگاه، انجمن و اتحادیه ها</a:t>
                      </a:r>
                      <a:endParaRPr lang="en-US" sz="1400" b="1" dirty="0">
                        <a:effectLst/>
                      </a:endParaRPr>
                    </a:p>
                    <a:p>
                      <a:pPr marL="0" marR="0" algn="just" rtl="1">
                        <a:lnSpc>
                          <a:spcPct val="107000"/>
                        </a:lnSpc>
                        <a:spcBef>
                          <a:spcPts val="0"/>
                        </a:spcBef>
                        <a:spcAft>
                          <a:spcPts val="0"/>
                        </a:spcAft>
                      </a:pPr>
                      <a:r>
                        <a:rPr lang="fa-IR" sz="1400" b="1" dirty="0">
                          <a:effectLst/>
                        </a:rPr>
                        <a:t>-سطح دانش محلی</a:t>
                      </a:r>
                      <a:endParaRPr lang="en-US" sz="1400" b="1" dirty="0">
                        <a:effectLst/>
                      </a:endParaRPr>
                    </a:p>
                    <a:p>
                      <a:pPr marL="0" marR="0" algn="just" rtl="1">
                        <a:lnSpc>
                          <a:spcPct val="107000"/>
                        </a:lnSpc>
                        <a:spcBef>
                          <a:spcPts val="0"/>
                        </a:spcBef>
                        <a:spcAft>
                          <a:spcPts val="0"/>
                        </a:spcAft>
                      </a:pPr>
                      <a:r>
                        <a:rPr lang="fa-IR" sz="1400" b="1" dirty="0">
                          <a:effectLst/>
                        </a:rPr>
                        <a:t>-بانک ها و موسسات مالی</a:t>
                      </a:r>
                      <a:endParaRPr lang="en-US" sz="1400" b="1" dirty="0">
                        <a:effectLst/>
                      </a:endParaRPr>
                    </a:p>
                    <a:p>
                      <a:pPr marL="0" marR="0" algn="just" rtl="1">
                        <a:lnSpc>
                          <a:spcPct val="107000"/>
                        </a:lnSpc>
                        <a:spcBef>
                          <a:spcPts val="0"/>
                        </a:spcBef>
                        <a:spcAft>
                          <a:spcPts val="0"/>
                        </a:spcAft>
                      </a:pPr>
                      <a:r>
                        <a:rPr lang="fa-IR" sz="1400" b="1" dirty="0">
                          <a:effectLst/>
                        </a:rPr>
                        <a:t>-همکاری با رقبای خارجی از خوشه</a:t>
                      </a:r>
                      <a:endParaRPr lang="en-US" sz="1400" b="1" dirty="0">
                        <a:effectLst/>
                      </a:endParaRPr>
                    </a:p>
                    <a:p>
                      <a:pPr marL="0" marR="0" algn="just" rtl="1">
                        <a:lnSpc>
                          <a:spcPct val="107000"/>
                        </a:lnSpc>
                        <a:spcBef>
                          <a:spcPts val="0"/>
                        </a:spcBef>
                        <a:spcAft>
                          <a:spcPts val="0"/>
                        </a:spcAft>
                      </a:pPr>
                      <a:r>
                        <a:rPr lang="fa-IR" sz="1400" b="1" dirty="0">
                          <a:effectLst/>
                        </a:rPr>
                        <a:t>-نمایشگاه­ها و مجتمع های تجاری</a:t>
                      </a:r>
                      <a:endParaRPr lang="en-US" sz="1400" b="1" dirty="0">
                        <a:effectLst/>
                      </a:endParaRPr>
                    </a:p>
                    <a:p>
                      <a:pPr marL="0" marR="0" algn="just" rtl="1">
                        <a:lnSpc>
                          <a:spcPct val="107000"/>
                        </a:lnSpc>
                        <a:spcBef>
                          <a:spcPts val="0"/>
                        </a:spcBef>
                        <a:spcAft>
                          <a:spcPts val="0"/>
                        </a:spcAft>
                      </a:pPr>
                      <a:r>
                        <a:rPr lang="fa-IR" sz="1400" b="1" dirty="0">
                          <a:effectLst/>
                        </a:rPr>
                        <a:t>-اشتراک گذاری اطلاعات</a:t>
                      </a:r>
                      <a:endParaRPr lang="en-US" sz="1400" b="1" dirty="0">
                        <a:effectLst/>
                      </a:endParaRPr>
                    </a:p>
                    <a:p>
                      <a:pPr marL="0" marR="0" algn="just" rtl="1">
                        <a:lnSpc>
                          <a:spcPct val="107000"/>
                        </a:lnSpc>
                        <a:spcBef>
                          <a:spcPts val="0"/>
                        </a:spcBef>
                        <a:spcAft>
                          <a:spcPts val="0"/>
                        </a:spcAft>
                      </a:pPr>
                      <a:r>
                        <a:rPr lang="fa-IR" sz="1400" b="1" dirty="0">
                          <a:effectLst/>
                        </a:rPr>
                        <a:t>-قوانین دولتی</a:t>
                      </a:r>
                      <a:endParaRPr lang="en-US" sz="1400" b="1" dirty="0">
                        <a:effectLst/>
                      </a:endParaRPr>
                    </a:p>
                    <a:p>
                      <a:pPr marL="0" marR="0" algn="just" rtl="1">
                        <a:lnSpc>
                          <a:spcPct val="107000"/>
                        </a:lnSpc>
                        <a:spcBef>
                          <a:spcPts val="0"/>
                        </a:spcBef>
                        <a:spcAft>
                          <a:spcPts val="0"/>
                        </a:spcAft>
                      </a:pPr>
                      <a:r>
                        <a:rPr lang="fa-IR" sz="1400" b="1" dirty="0">
                          <a:effectLst/>
                        </a:rPr>
                        <a:t>-محصولات و فعالیت های مشابه</a:t>
                      </a:r>
                      <a:endParaRPr lang="en-US" sz="14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rtl="1">
                        <a:lnSpc>
                          <a:spcPct val="107000"/>
                        </a:lnSpc>
                        <a:spcBef>
                          <a:spcPts val="0"/>
                        </a:spcBef>
                        <a:spcAft>
                          <a:spcPts val="0"/>
                        </a:spcAft>
                      </a:pPr>
                      <a:r>
                        <a:rPr lang="fa-IR" sz="1400" b="1">
                          <a:effectLst/>
                        </a:rPr>
                        <a:t>-پیشینه رقابت و همکاری</a:t>
                      </a:r>
                      <a:endParaRPr lang="en-US" sz="1400" b="1">
                        <a:effectLst/>
                      </a:endParaRPr>
                    </a:p>
                    <a:p>
                      <a:pPr marL="0" marR="0" algn="just" rtl="1">
                        <a:lnSpc>
                          <a:spcPct val="107000"/>
                        </a:lnSpc>
                        <a:spcBef>
                          <a:spcPts val="0"/>
                        </a:spcBef>
                        <a:spcAft>
                          <a:spcPts val="0"/>
                        </a:spcAft>
                      </a:pPr>
                      <a:r>
                        <a:rPr lang="fa-IR" sz="1400" b="1">
                          <a:effectLst/>
                        </a:rPr>
                        <a:t>-سابقه رفتارهای فرصت طلبانه</a:t>
                      </a:r>
                      <a:endParaRPr lang="en-US" sz="1400" b="1">
                        <a:effectLst/>
                      </a:endParaRPr>
                    </a:p>
                    <a:p>
                      <a:pPr marL="0" marR="0" algn="just" rtl="1">
                        <a:lnSpc>
                          <a:spcPct val="107000"/>
                        </a:lnSpc>
                        <a:spcBef>
                          <a:spcPts val="0"/>
                        </a:spcBef>
                        <a:spcAft>
                          <a:spcPts val="0"/>
                        </a:spcAft>
                      </a:pPr>
                      <a:r>
                        <a:rPr lang="fa-IR" sz="1400" b="1">
                          <a:effectLst/>
                        </a:rPr>
                        <a:t>-پیشینه انحصارطلبی</a:t>
                      </a:r>
                      <a:endParaRPr lang="en-US" sz="1400" b="1">
                        <a:effectLst/>
                      </a:endParaRPr>
                    </a:p>
                    <a:p>
                      <a:pPr marL="0" marR="0" algn="just" rtl="1">
                        <a:lnSpc>
                          <a:spcPct val="107000"/>
                        </a:lnSpc>
                        <a:spcBef>
                          <a:spcPts val="0"/>
                        </a:spcBef>
                        <a:spcAft>
                          <a:spcPts val="0"/>
                        </a:spcAft>
                      </a:pPr>
                      <a:r>
                        <a:rPr lang="fa-IR" sz="1400" b="1">
                          <a:effectLst/>
                        </a:rPr>
                        <a:t>-پیشینه تخریب رقبا</a:t>
                      </a:r>
                      <a:endParaRPr lang="en-US" sz="1400" b="1">
                        <a:effectLst/>
                      </a:endParaRPr>
                    </a:p>
                    <a:p>
                      <a:pPr marL="0" marR="0" algn="just" rtl="1">
                        <a:lnSpc>
                          <a:spcPct val="107000"/>
                        </a:lnSpc>
                        <a:spcBef>
                          <a:spcPts val="0"/>
                        </a:spcBef>
                        <a:spcAft>
                          <a:spcPts val="0"/>
                        </a:spcAft>
                      </a:pPr>
                      <a:r>
                        <a:rPr lang="fa-IR" sz="1400" b="1">
                          <a:effectLst/>
                        </a:rPr>
                        <a:t>-سابقه رفتارهای سوء مالی</a:t>
                      </a:r>
                      <a:endParaRPr lang="en-US" sz="1400" b="1">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rtl="1">
                        <a:lnSpc>
                          <a:spcPct val="107000"/>
                        </a:lnSpc>
                        <a:spcBef>
                          <a:spcPts val="0"/>
                        </a:spcBef>
                        <a:spcAft>
                          <a:spcPts val="0"/>
                        </a:spcAft>
                      </a:pPr>
                      <a:r>
                        <a:rPr lang="fa-IR" sz="1400" b="1" dirty="0">
                          <a:effectLst/>
                        </a:rPr>
                        <a:t>-فقدان اطلاعات</a:t>
                      </a:r>
                      <a:endParaRPr lang="en-US" sz="1400" b="1" dirty="0">
                        <a:effectLst/>
                      </a:endParaRPr>
                    </a:p>
                    <a:p>
                      <a:pPr marL="0" marR="0" algn="just" rtl="1">
                        <a:lnSpc>
                          <a:spcPct val="107000"/>
                        </a:lnSpc>
                        <a:spcBef>
                          <a:spcPts val="0"/>
                        </a:spcBef>
                        <a:spcAft>
                          <a:spcPts val="0"/>
                        </a:spcAft>
                      </a:pPr>
                      <a:r>
                        <a:rPr lang="fa-IR" sz="1400" b="1" dirty="0">
                          <a:effectLst/>
                        </a:rPr>
                        <a:t>-محدودیت های منابع مالی</a:t>
                      </a:r>
                      <a:endParaRPr lang="en-US" sz="1400" b="1" dirty="0">
                        <a:effectLst/>
                      </a:endParaRPr>
                    </a:p>
                    <a:p>
                      <a:pPr marL="0" marR="0" algn="just" rtl="1">
                        <a:lnSpc>
                          <a:spcPct val="107000"/>
                        </a:lnSpc>
                        <a:spcBef>
                          <a:spcPts val="0"/>
                        </a:spcBef>
                        <a:spcAft>
                          <a:spcPts val="0"/>
                        </a:spcAft>
                      </a:pPr>
                      <a:r>
                        <a:rPr lang="fa-IR" sz="1400" b="1" dirty="0">
                          <a:effectLst/>
                        </a:rPr>
                        <a:t>-فقدان نیروی متخصص</a:t>
                      </a:r>
                      <a:endParaRPr lang="en-US" sz="1400" b="1" dirty="0">
                        <a:effectLst/>
                      </a:endParaRPr>
                    </a:p>
                    <a:p>
                      <a:pPr marL="0" marR="0" algn="just" rtl="1">
                        <a:lnSpc>
                          <a:spcPct val="107000"/>
                        </a:lnSpc>
                        <a:spcBef>
                          <a:spcPts val="0"/>
                        </a:spcBef>
                        <a:spcAft>
                          <a:spcPts val="0"/>
                        </a:spcAft>
                      </a:pPr>
                      <a:r>
                        <a:rPr lang="fa-IR" sz="1400" b="1" dirty="0">
                          <a:effectLst/>
                        </a:rPr>
                        <a:t>-ضعف دانش</a:t>
                      </a:r>
                      <a:endParaRPr lang="en-US" sz="1400" b="1" dirty="0">
                        <a:effectLst/>
                      </a:endParaRPr>
                    </a:p>
                    <a:p>
                      <a:pPr marL="0" marR="0" algn="just" rtl="1">
                        <a:lnSpc>
                          <a:spcPct val="107000"/>
                        </a:lnSpc>
                        <a:spcBef>
                          <a:spcPts val="0"/>
                        </a:spcBef>
                        <a:spcAft>
                          <a:spcPts val="0"/>
                        </a:spcAft>
                      </a:pPr>
                      <a:r>
                        <a:rPr lang="fa-IR" sz="1400" b="1" dirty="0">
                          <a:effectLst/>
                        </a:rPr>
                        <a:t>-سرمایه­گذاری محدود در فعالیت های خدماتی</a:t>
                      </a:r>
                      <a:endParaRPr lang="en-US" sz="1400" b="1" dirty="0">
                        <a:effectLst/>
                      </a:endParaRPr>
                    </a:p>
                    <a:p>
                      <a:pPr marL="0" marR="0" algn="just" rtl="1">
                        <a:lnSpc>
                          <a:spcPct val="107000"/>
                        </a:lnSpc>
                        <a:spcBef>
                          <a:spcPts val="0"/>
                        </a:spcBef>
                        <a:spcAft>
                          <a:spcPts val="0"/>
                        </a:spcAft>
                      </a:pPr>
                      <a:r>
                        <a:rPr lang="fa-IR" sz="1400" b="1" dirty="0">
                          <a:effectLst/>
                        </a:rPr>
                        <a:t>-اولویت بندی اشتباه درخوشه</a:t>
                      </a:r>
                      <a:endParaRPr lang="en-US" sz="1400" b="1" dirty="0">
                        <a:effectLst/>
                      </a:endParaRPr>
                    </a:p>
                    <a:p>
                      <a:pPr marL="0" marR="0" algn="just" rtl="1">
                        <a:lnSpc>
                          <a:spcPct val="107000"/>
                        </a:lnSpc>
                        <a:spcBef>
                          <a:spcPts val="0"/>
                        </a:spcBef>
                        <a:spcAft>
                          <a:spcPts val="0"/>
                        </a:spcAft>
                      </a:pPr>
                      <a:r>
                        <a:rPr lang="fa-IR" sz="1400" b="1" dirty="0">
                          <a:effectLst/>
                        </a:rPr>
                        <a:t>-رقابت منفی</a:t>
                      </a:r>
                      <a:endParaRPr lang="en-US" sz="1400" b="1" dirty="0">
                        <a:effectLst/>
                      </a:endParaRPr>
                    </a:p>
                    <a:p>
                      <a:pPr marL="0" marR="0" algn="just" rtl="1">
                        <a:lnSpc>
                          <a:spcPct val="107000"/>
                        </a:lnSpc>
                        <a:spcBef>
                          <a:spcPts val="0"/>
                        </a:spcBef>
                        <a:spcAft>
                          <a:spcPts val="0"/>
                        </a:spcAft>
                      </a:pPr>
                      <a:r>
                        <a:rPr lang="fa-IR" sz="1400" b="1" dirty="0">
                          <a:effectLst/>
                        </a:rPr>
                        <a:t>-محدودیت زمانی</a:t>
                      </a:r>
                      <a:endParaRPr lang="en-US" sz="1400" b="1" dirty="0">
                        <a:effectLst/>
                      </a:endParaRPr>
                    </a:p>
                    <a:p>
                      <a:pPr marL="0" marR="0" algn="just" rtl="1">
                        <a:lnSpc>
                          <a:spcPct val="107000"/>
                        </a:lnSpc>
                        <a:spcBef>
                          <a:spcPts val="0"/>
                        </a:spcBef>
                        <a:spcAft>
                          <a:spcPts val="0"/>
                        </a:spcAft>
                      </a:pPr>
                      <a:r>
                        <a:rPr lang="fa-IR" sz="1400" b="1" dirty="0">
                          <a:effectLst/>
                        </a:rPr>
                        <a:t>ترس از افشای اطلاعات</a:t>
                      </a:r>
                      <a:endParaRPr lang="en-US" sz="1400" b="1" dirty="0">
                        <a:effectLst/>
                      </a:endParaRPr>
                    </a:p>
                    <a:p>
                      <a:pPr marL="0" marR="0" algn="just" rtl="1">
                        <a:lnSpc>
                          <a:spcPct val="107000"/>
                        </a:lnSpc>
                        <a:spcBef>
                          <a:spcPts val="0"/>
                        </a:spcBef>
                        <a:spcAft>
                          <a:spcPts val="0"/>
                        </a:spcAft>
                      </a:pPr>
                      <a:r>
                        <a:rPr lang="fa-IR" sz="1400" b="1" dirty="0">
                          <a:effectLst/>
                        </a:rPr>
                        <a:t> </a:t>
                      </a:r>
                      <a:endParaRPr lang="en-US" sz="1400" b="1"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69897116"/>
                  </a:ext>
                </a:extLst>
              </a:tr>
            </a:tbl>
          </a:graphicData>
        </a:graphic>
      </p:graphicFrame>
    </p:spTree>
    <p:extLst>
      <p:ext uri="{BB962C8B-B14F-4D97-AF65-F5344CB8AC3E}">
        <p14:creationId xmlns:p14="http://schemas.microsoft.com/office/powerpoint/2010/main" val="1768116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EF5CEA0-6EB5-ACC7-03C5-B128C8F03C35}"/>
              </a:ext>
            </a:extLst>
          </p:cNvPr>
          <p:cNvGraphicFramePr>
            <a:graphicFrameLocks noGrp="1"/>
          </p:cNvGraphicFramePr>
          <p:nvPr>
            <p:ph idx="1"/>
            <p:extLst>
              <p:ext uri="{D42A27DB-BD31-4B8C-83A1-F6EECF244321}">
                <p14:modId xmlns:p14="http://schemas.microsoft.com/office/powerpoint/2010/main" val="28796756"/>
              </p:ext>
            </p:extLst>
          </p:nvPr>
        </p:nvGraphicFramePr>
        <p:xfrm>
          <a:off x="838200" y="754911"/>
          <a:ext cx="10515600" cy="5422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6111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4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697A4B0-9DA7-4390-9146-C33A0A3C3203}"/>
              </a:ext>
            </a:extLst>
          </p:cNvPr>
          <p:cNvGrpSpPr/>
          <p:nvPr/>
        </p:nvGrpSpPr>
        <p:grpSpPr>
          <a:xfrm>
            <a:off x="4674369" y="2752050"/>
            <a:ext cx="5155431" cy="398703"/>
            <a:chOff x="1710079" y="0"/>
            <a:chExt cx="2358995" cy="797406"/>
          </a:xfrm>
        </p:grpSpPr>
        <p:sp>
          <p:nvSpPr>
            <p:cNvPr id="4" name="Rectangle 3">
              <a:extLst>
                <a:ext uri="{FF2B5EF4-FFF2-40B4-BE49-F238E27FC236}">
                  <a16:creationId xmlns:a16="http://schemas.microsoft.com/office/drawing/2014/main" id="{C915C7A2-9BD0-4672-BFCC-CA8DBDF0A0DF}"/>
                </a:ext>
              </a:extLst>
            </p:cNvPr>
            <p:cNvSpPr/>
            <p:nvPr/>
          </p:nvSpPr>
          <p:spPr>
            <a:xfrm>
              <a:off x="1710079" y="0"/>
              <a:ext cx="2358995" cy="7974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 name="TextBox 4">
              <a:extLst>
                <a:ext uri="{FF2B5EF4-FFF2-40B4-BE49-F238E27FC236}">
                  <a16:creationId xmlns:a16="http://schemas.microsoft.com/office/drawing/2014/main" id="{28B6252A-2E52-4A4B-9150-B3160CE9DE21}"/>
                </a:ext>
              </a:extLst>
            </p:cNvPr>
            <p:cNvSpPr txBox="1"/>
            <p:nvPr/>
          </p:nvSpPr>
          <p:spPr>
            <a:xfrm>
              <a:off x="1710079" y="0"/>
              <a:ext cx="2358995" cy="79740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0640" tIns="40640" rIns="40640" bIns="40640" numCol="1" spcCol="1270" anchor="b" anchorCtr="0">
              <a:noAutofit/>
            </a:bodyPr>
            <a:lstStyle/>
            <a:p>
              <a:pPr marL="0" lvl="0" indent="0" algn="r" defTabSz="711200" rtl="1">
                <a:lnSpc>
                  <a:spcPct val="90000"/>
                </a:lnSpc>
                <a:spcBef>
                  <a:spcPct val="0"/>
                </a:spcBef>
                <a:spcAft>
                  <a:spcPct val="35000"/>
                </a:spcAft>
                <a:buNone/>
              </a:pPr>
              <a:r>
                <a:rPr lang="fa-IR" sz="3200" kern="1200" dirty="0">
                  <a:cs typeface="B Titr" panose="00000700000000000000" pitchFamily="2" charset="-78"/>
                </a:rPr>
                <a:t>بخش اول: خوشه های صنعتی، مفاهیم پایه و چارچوب های نظری</a:t>
              </a:r>
              <a:endParaRPr lang="en-US" sz="3200" kern="1200" dirty="0">
                <a:cs typeface="B Titr" panose="00000700000000000000" pitchFamily="2" charset="-78"/>
              </a:endParaRPr>
            </a:p>
          </p:txBody>
        </p:sp>
      </p:grpSp>
      <p:grpSp>
        <p:nvGrpSpPr>
          <p:cNvPr id="7" name="Group 6">
            <a:extLst>
              <a:ext uri="{FF2B5EF4-FFF2-40B4-BE49-F238E27FC236}">
                <a16:creationId xmlns:a16="http://schemas.microsoft.com/office/drawing/2014/main" id="{2238BF7A-64B9-45DB-91BE-081B25CAAEA6}"/>
              </a:ext>
            </a:extLst>
          </p:cNvPr>
          <p:cNvGrpSpPr/>
          <p:nvPr/>
        </p:nvGrpSpPr>
        <p:grpSpPr>
          <a:xfrm>
            <a:off x="1774855" y="1933575"/>
            <a:ext cx="1870814" cy="1636953"/>
            <a:chOff x="4434736" y="3030297"/>
            <a:chExt cx="797406" cy="797406"/>
          </a:xfrm>
        </p:grpSpPr>
        <p:sp>
          <p:nvSpPr>
            <p:cNvPr id="2" name="Oval 1">
              <a:extLst>
                <a:ext uri="{FF2B5EF4-FFF2-40B4-BE49-F238E27FC236}">
                  <a16:creationId xmlns:a16="http://schemas.microsoft.com/office/drawing/2014/main" id="{654C18BF-273B-4AC7-ABB5-C2442BF07352}"/>
                </a:ext>
              </a:extLst>
            </p:cNvPr>
            <p:cNvSpPr/>
            <p:nvPr/>
          </p:nvSpPr>
          <p:spPr>
            <a:xfrm>
              <a:off x="4434736" y="3030297"/>
              <a:ext cx="797406" cy="797406"/>
            </a:xfrm>
            <a:prstGeom prst="ellipse">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6" name="Chord 5">
              <a:extLst>
                <a:ext uri="{FF2B5EF4-FFF2-40B4-BE49-F238E27FC236}">
                  <a16:creationId xmlns:a16="http://schemas.microsoft.com/office/drawing/2014/main" id="{C0297247-10FD-4CE3-896F-05C826BC1911}"/>
                </a:ext>
              </a:extLst>
            </p:cNvPr>
            <p:cNvSpPr/>
            <p:nvPr/>
          </p:nvSpPr>
          <p:spPr>
            <a:xfrm>
              <a:off x="4519737" y="3110037"/>
              <a:ext cx="637925" cy="637925"/>
            </a:xfrm>
            <a:prstGeom prst="chord">
              <a:avLst>
                <a:gd name="adj1" fmla="val 1168272"/>
                <a:gd name="adj2" fmla="val 9631728"/>
              </a:avLst>
            </a:prstGeom>
            <a:solidFill>
              <a:srgbClr val="32ABFA"/>
            </a:solid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grpSp>
    </p:spTree>
    <p:extLst>
      <p:ext uri="{BB962C8B-B14F-4D97-AF65-F5344CB8AC3E}">
        <p14:creationId xmlns:p14="http://schemas.microsoft.com/office/powerpoint/2010/main" val="3488424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C16FA-0986-5785-C70F-852216C142E4}"/>
              </a:ext>
            </a:extLst>
          </p:cNvPr>
          <p:cNvSpPr>
            <a:spLocks noGrp="1"/>
          </p:cNvSpPr>
          <p:nvPr>
            <p:ph type="title"/>
          </p:nvPr>
        </p:nvSpPr>
        <p:spPr/>
        <p:txBody>
          <a:bodyPr>
            <a:normAutofit/>
          </a:bodyPr>
          <a:lstStyle/>
          <a:p>
            <a:pPr algn="r" rtl="1"/>
            <a:r>
              <a:rPr lang="fa-IR" sz="4000" dirty="0">
                <a:cs typeface="0 Arshia" panose="00000400000000000000" pitchFamily="2" charset="-78"/>
              </a:rPr>
              <a:t>مبانی سه گانه سیاست گذاری</a:t>
            </a:r>
            <a:endParaRPr lang="en-US" sz="4000" dirty="0">
              <a:cs typeface="0 Arshia" panose="00000400000000000000" pitchFamily="2" charset="-78"/>
            </a:endParaRPr>
          </a:p>
        </p:txBody>
      </p:sp>
      <p:graphicFrame>
        <p:nvGraphicFramePr>
          <p:cNvPr id="4" name="Content Placeholder 3">
            <a:extLst>
              <a:ext uri="{FF2B5EF4-FFF2-40B4-BE49-F238E27FC236}">
                <a16:creationId xmlns:a16="http://schemas.microsoft.com/office/drawing/2014/main" id="{3AA7DFD5-8AB9-1704-8FE5-B075F9A161B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6713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37C0DFA-8611-40F3-61F2-84B29EA4DBB9}"/>
              </a:ext>
            </a:extLst>
          </p:cNvPr>
          <p:cNvGraphicFramePr>
            <a:graphicFrameLocks noGrp="1"/>
          </p:cNvGraphicFramePr>
          <p:nvPr>
            <p:ph idx="1"/>
            <p:extLst>
              <p:ext uri="{D42A27DB-BD31-4B8C-83A1-F6EECF244321}">
                <p14:modId xmlns:p14="http://schemas.microsoft.com/office/powerpoint/2010/main" val="2723915043"/>
              </p:ext>
            </p:extLst>
          </p:nvPr>
        </p:nvGraphicFramePr>
        <p:xfrm>
          <a:off x="838200" y="584791"/>
          <a:ext cx="10515600" cy="5592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4779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F0DA8-0425-A236-55EA-FA49D1319272}"/>
              </a:ext>
            </a:extLst>
          </p:cNvPr>
          <p:cNvSpPr>
            <a:spLocks noGrp="1"/>
          </p:cNvSpPr>
          <p:nvPr>
            <p:ph type="title"/>
          </p:nvPr>
        </p:nvSpPr>
        <p:spPr/>
        <p:txBody>
          <a:bodyPr/>
          <a:lstStyle/>
          <a:p>
            <a:pPr algn="r" rtl="1"/>
            <a:r>
              <a:rPr lang="fa-IR" dirty="0"/>
              <a:t>مبانی سیاست گذاری</a:t>
            </a:r>
            <a:endParaRPr lang="en-US" dirty="0"/>
          </a:p>
        </p:txBody>
      </p:sp>
      <p:graphicFrame>
        <p:nvGraphicFramePr>
          <p:cNvPr id="4" name="Table 4">
            <a:extLst>
              <a:ext uri="{FF2B5EF4-FFF2-40B4-BE49-F238E27FC236}">
                <a16:creationId xmlns:a16="http://schemas.microsoft.com/office/drawing/2014/main" id="{16D26CA8-06D8-A0DC-0EDA-9E45C57055C3}"/>
              </a:ext>
            </a:extLst>
          </p:cNvPr>
          <p:cNvGraphicFramePr>
            <a:graphicFrameLocks noGrp="1"/>
          </p:cNvGraphicFramePr>
          <p:nvPr>
            <p:ph idx="1"/>
            <p:extLst>
              <p:ext uri="{D42A27DB-BD31-4B8C-83A1-F6EECF244321}">
                <p14:modId xmlns:p14="http://schemas.microsoft.com/office/powerpoint/2010/main" val="3697934331"/>
              </p:ext>
            </p:extLst>
          </p:nvPr>
        </p:nvGraphicFramePr>
        <p:xfrm>
          <a:off x="838200" y="1830704"/>
          <a:ext cx="10504992" cy="3447352"/>
        </p:xfrm>
        <a:graphic>
          <a:graphicData uri="http://schemas.openxmlformats.org/drawingml/2006/table">
            <a:tbl>
              <a:tblPr firstRow="1" bandRow="1">
                <a:tableStyleId>{93296810-A885-4BE3-A3E7-6D5BEEA58F35}</a:tableStyleId>
              </a:tblPr>
              <a:tblGrid>
                <a:gridCol w="2626248">
                  <a:extLst>
                    <a:ext uri="{9D8B030D-6E8A-4147-A177-3AD203B41FA5}">
                      <a16:colId xmlns:a16="http://schemas.microsoft.com/office/drawing/2014/main" val="2370265422"/>
                    </a:ext>
                  </a:extLst>
                </a:gridCol>
                <a:gridCol w="2626248">
                  <a:extLst>
                    <a:ext uri="{9D8B030D-6E8A-4147-A177-3AD203B41FA5}">
                      <a16:colId xmlns:a16="http://schemas.microsoft.com/office/drawing/2014/main" val="1715422582"/>
                    </a:ext>
                  </a:extLst>
                </a:gridCol>
                <a:gridCol w="2626248">
                  <a:extLst>
                    <a:ext uri="{9D8B030D-6E8A-4147-A177-3AD203B41FA5}">
                      <a16:colId xmlns:a16="http://schemas.microsoft.com/office/drawing/2014/main" val="10490949"/>
                    </a:ext>
                  </a:extLst>
                </a:gridCol>
                <a:gridCol w="2626248">
                  <a:extLst>
                    <a:ext uri="{9D8B030D-6E8A-4147-A177-3AD203B41FA5}">
                      <a16:colId xmlns:a16="http://schemas.microsoft.com/office/drawing/2014/main" val="2530560852"/>
                    </a:ext>
                  </a:extLst>
                </a:gridCol>
              </a:tblGrid>
              <a:tr h="475497">
                <a:tc>
                  <a:txBody>
                    <a:bodyPr/>
                    <a:lstStyle/>
                    <a:p>
                      <a:pPr algn="r" rtl="1"/>
                      <a:r>
                        <a:rPr lang="fa-IR" dirty="0"/>
                        <a:t>تمرکز برنامه خوشه</a:t>
                      </a:r>
                      <a:endParaRPr lang="en-US" dirty="0"/>
                    </a:p>
                  </a:txBody>
                  <a:tcPr/>
                </a:tc>
                <a:tc>
                  <a:txBody>
                    <a:bodyPr/>
                    <a:lstStyle/>
                    <a:p>
                      <a:pPr algn="r" rtl="1"/>
                      <a:r>
                        <a:rPr lang="fa-IR" dirty="0"/>
                        <a:t>رویکرد جدید</a:t>
                      </a:r>
                      <a:endParaRPr lang="en-US" dirty="0"/>
                    </a:p>
                  </a:txBody>
                  <a:tcPr/>
                </a:tc>
                <a:tc>
                  <a:txBody>
                    <a:bodyPr/>
                    <a:lstStyle/>
                    <a:p>
                      <a:pPr algn="r" rtl="1"/>
                      <a:r>
                        <a:rPr lang="fa-IR" dirty="0"/>
                        <a:t>رویکرد قدیمی </a:t>
                      </a:r>
                      <a:endParaRPr lang="en-US" dirty="0"/>
                    </a:p>
                  </a:txBody>
                  <a:tcPr/>
                </a:tc>
                <a:tc>
                  <a:txBody>
                    <a:bodyPr/>
                    <a:lstStyle/>
                    <a:p>
                      <a:pPr algn="r" rtl="1"/>
                      <a:r>
                        <a:rPr lang="fa-IR" dirty="0"/>
                        <a:t>جریان سیاست </a:t>
                      </a:r>
                      <a:endParaRPr lang="en-US" dirty="0"/>
                    </a:p>
                  </a:txBody>
                  <a:tcPr/>
                </a:tc>
                <a:extLst>
                  <a:ext uri="{0D108BD9-81ED-4DB2-BD59-A6C34878D82A}">
                    <a16:rowId xmlns:a16="http://schemas.microsoft.com/office/drawing/2014/main" val="2729338380"/>
                  </a:ext>
                </a:extLst>
              </a:tr>
              <a:tr h="2971855">
                <a:tc>
                  <a:txBody>
                    <a:bodyPr/>
                    <a:lstStyle/>
                    <a:p>
                      <a:pPr algn="r" rtl="1"/>
                      <a:r>
                        <a:rPr lang="fa-IR" dirty="0"/>
                        <a:t>● مناطق عقب مانده را هدف یا اغلب شامل می شود</a:t>
                      </a:r>
                    </a:p>
                    <a:p>
                      <a:pPr algn="r" rtl="1"/>
                      <a:r>
                        <a:rPr lang="fa-IR" dirty="0"/>
                        <a:t>● بر شرکت های کوچکتر به جای شرکت های بزرگتر تمرکز کنیدشرکت ها، اگر نه به طور صریح و بالفعل</a:t>
                      </a:r>
                    </a:p>
                    <a:p>
                      <a:pPr algn="r" rtl="1"/>
                      <a:r>
                        <a:rPr lang="fa-IR" dirty="0"/>
                        <a:t>● رویکرد گسترده به بخش و نوآوریاهداف</a:t>
                      </a:r>
                    </a:p>
                    <a:p>
                      <a:pPr algn="r" rtl="1"/>
                      <a:r>
                        <a:rPr lang="fa-IR" dirty="0"/>
                        <a:t>● تاکید بر مشارکت بازیگران</a:t>
                      </a:r>
                      <a:endParaRPr lang="en-US" dirty="0"/>
                    </a:p>
                  </a:txBody>
                  <a:tcPr/>
                </a:tc>
                <a:tc>
                  <a:txBody>
                    <a:bodyPr/>
                    <a:lstStyle/>
                    <a:p>
                      <a:pPr algn="r" rtl="1"/>
                      <a:r>
                        <a:rPr lang="fa-IR" dirty="0"/>
                        <a:t>ساختن مناطق رقابتی با آوردن بازیگران و دارایی های محلی با هم</a:t>
                      </a:r>
                      <a:endParaRPr lang="en-US" dirty="0"/>
                    </a:p>
                  </a:txBody>
                  <a:tcPr/>
                </a:tc>
                <a:tc>
                  <a:txBody>
                    <a:bodyPr/>
                    <a:lstStyle/>
                    <a:p>
                      <a:pPr algn="r" rtl="1"/>
                      <a:r>
                        <a:rPr lang="fa-IR" dirty="0"/>
                        <a:t>توزیع مجدد از مناطق پیشرو به عقب مانده</a:t>
                      </a:r>
                      <a:endParaRPr lang="en-US" dirty="0"/>
                    </a:p>
                  </a:txBody>
                  <a:tcPr/>
                </a:tc>
                <a:tc>
                  <a:txBody>
                    <a:bodyPr/>
                    <a:lstStyle/>
                    <a:p>
                      <a:pPr algn="r" rtl="1"/>
                      <a:r>
                        <a:rPr lang="fa-IR" dirty="0"/>
                        <a:t>سیاست منطقه</a:t>
                      </a:r>
                      <a:endParaRPr lang="en-US" dirty="0"/>
                    </a:p>
                  </a:txBody>
                  <a:tcPr/>
                </a:tc>
                <a:extLst>
                  <a:ext uri="{0D108BD9-81ED-4DB2-BD59-A6C34878D82A}">
                    <a16:rowId xmlns:a16="http://schemas.microsoft.com/office/drawing/2014/main" val="61171197"/>
                  </a:ext>
                </a:extLst>
              </a:tr>
            </a:tbl>
          </a:graphicData>
        </a:graphic>
      </p:graphicFrame>
    </p:spTree>
    <p:extLst>
      <p:ext uri="{BB962C8B-B14F-4D97-AF65-F5344CB8AC3E}">
        <p14:creationId xmlns:p14="http://schemas.microsoft.com/office/powerpoint/2010/main" val="3476121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1946-B142-A970-25A5-5D9F5D118FA0}"/>
              </a:ext>
            </a:extLst>
          </p:cNvPr>
          <p:cNvSpPr>
            <a:spLocks noGrp="1"/>
          </p:cNvSpPr>
          <p:nvPr>
            <p:ph type="title"/>
          </p:nvPr>
        </p:nvSpPr>
        <p:spPr/>
        <p:txBody>
          <a:bodyPr/>
          <a:lstStyle/>
          <a:p>
            <a:pPr algn="r" rtl="1"/>
            <a:r>
              <a:rPr lang="fa-IR" dirty="0"/>
              <a:t>سیاست علم، فناوری و نوآوری</a:t>
            </a:r>
            <a:endParaRPr lang="en-US" dirty="0"/>
          </a:p>
        </p:txBody>
      </p:sp>
      <p:graphicFrame>
        <p:nvGraphicFramePr>
          <p:cNvPr id="4" name="Table 4">
            <a:extLst>
              <a:ext uri="{FF2B5EF4-FFF2-40B4-BE49-F238E27FC236}">
                <a16:creationId xmlns:a16="http://schemas.microsoft.com/office/drawing/2014/main" id="{DB8B577D-AEC0-0778-3A94-A8687690EDD7}"/>
              </a:ext>
            </a:extLst>
          </p:cNvPr>
          <p:cNvGraphicFramePr>
            <a:graphicFrameLocks noGrp="1"/>
          </p:cNvGraphicFramePr>
          <p:nvPr>
            <p:ph idx="1"/>
            <p:extLst>
              <p:ext uri="{D42A27DB-BD31-4B8C-83A1-F6EECF244321}">
                <p14:modId xmlns:p14="http://schemas.microsoft.com/office/powerpoint/2010/main" val="1279455514"/>
              </p:ext>
            </p:extLst>
          </p:nvPr>
        </p:nvGraphicFramePr>
        <p:xfrm>
          <a:off x="838200" y="1825625"/>
          <a:ext cx="10515600" cy="4089038"/>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1820747078"/>
                    </a:ext>
                  </a:extLst>
                </a:gridCol>
                <a:gridCol w="2628900">
                  <a:extLst>
                    <a:ext uri="{9D8B030D-6E8A-4147-A177-3AD203B41FA5}">
                      <a16:colId xmlns:a16="http://schemas.microsoft.com/office/drawing/2014/main" val="2421119079"/>
                    </a:ext>
                  </a:extLst>
                </a:gridCol>
                <a:gridCol w="2628900">
                  <a:extLst>
                    <a:ext uri="{9D8B030D-6E8A-4147-A177-3AD203B41FA5}">
                      <a16:colId xmlns:a16="http://schemas.microsoft.com/office/drawing/2014/main" val="561507256"/>
                    </a:ext>
                  </a:extLst>
                </a:gridCol>
                <a:gridCol w="2628900">
                  <a:extLst>
                    <a:ext uri="{9D8B030D-6E8A-4147-A177-3AD203B41FA5}">
                      <a16:colId xmlns:a16="http://schemas.microsoft.com/office/drawing/2014/main" val="2251654549"/>
                    </a:ext>
                  </a:extLst>
                </a:gridCol>
              </a:tblGrid>
              <a:tr h="435766">
                <a:tc>
                  <a:txBody>
                    <a:bodyPr/>
                    <a:lstStyle/>
                    <a:p>
                      <a:pPr algn="r" rtl="1"/>
                      <a:r>
                        <a:rPr lang="fa-IR" dirty="0"/>
                        <a:t>تمرکز برنامه خوشه</a:t>
                      </a:r>
                      <a:endParaRPr lang="en-US" dirty="0"/>
                    </a:p>
                  </a:txBody>
                  <a:tcPr/>
                </a:tc>
                <a:tc>
                  <a:txBody>
                    <a:bodyPr/>
                    <a:lstStyle/>
                    <a:p>
                      <a:pPr algn="r" rtl="1"/>
                      <a:r>
                        <a:rPr lang="fa-IR" dirty="0"/>
                        <a:t>رویکرد جدید</a:t>
                      </a:r>
                      <a:endParaRPr lang="en-US" dirty="0"/>
                    </a:p>
                  </a:txBody>
                  <a:tcPr/>
                </a:tc>
                <a:tc>
                  <a:txBody>
                    <a:bodyPr/>
                    <a:lstStyle/>
                    <a:p>
                      <a:pPr algn="r" rtl="1"/>
                      <a:r>
                        <a:rPr lang="fa-IR" dirty="0"/>
                        <a:t>رویکرد قدیمی </a:t>
                      </a:r>
                      <a:endParaRPr lang="en-US" dirty="0"/>
                    </a:p>
                  </a:txBody>
                  <a:tcPr/>
                </a:tc>
                <a:tc>
                  <a:txBody>
                    <a:bodyPr/>
                    <a:lstStyle/>
                    <a:p>
                      <a:pPr algn="r" rtl="1"/>
                      <a:r>
                        <a:rPr lang="fa-IR" dirty="0"/>
                        <a:t>جریان سیاست </a:t>
                      </a:r>
                      <a:endParaRPr lang="en-US" dirty="0"/>
                    </a:p>
                  </a:txBody>
                  <a:tcPr/>
                </a:tc>
                <a:extLst>
                  <a:ext uri="{0D108BD9-81ED-4DB2-BD59-A6C34878D82A}">
                    <a16:rowId xmlns:a16="http://schemas.microsoft.com/office/drawing/2014/main" val="2281929871"/>
                  </a:ext>
                </a:extLst>
              </a:tr>
              <a:tr h="3653272">
                <a:tc>
                  <a:txBody>
                    <a:bodyPr/>
                    <a:lstStyle/>
                    <a:p>
                      <a:pPr algn="r" rtl="1"/>
                      <a:r>
                        <a:rPr lang="fa-IR" dirty="0"/>
                        <a:t>● معمولاً تمرکز بر فناوری بالا است</a:t>
                      </a:r>
                    </a:p>
                    <a:p>
                      <a:pPr algn="r" rtl="1"/>
                      <a:r>
                        <a:rPr lang="fa-IR" dirty="0"/>
                        <a:t>● هر دو از تأثیرات فضایی سرمایه گذاری تحقیق و توسعه بهره برده و آن را تقویت می کنند</a:t>
                      </a:r>
                    </a:p>
                    <a:p>
                      <a:pPr algn="r" rtl="1"/>
                      <a:r>
                        <a:rPr lang="fa-IR" dirty="0"/>
                        <a:t>● ابزارهای تحقیق و توسعه مشترک را برای حمایت از تجاری سازی تبلیغ کنید</a:t>
                      </a:r>
                    </a:p>
                    <a:p>
                      <a:pPr algn="r" rtl="1"/>
                      <a:r>
                        <a:rPr lang="fa-IR" dirty="0"/>
                        <a:t>● شرکت های بزرگ و کوچک را شامل شود. می تواند بر حمایت از اسپین آف ها و استارت آپ ها تاکید کند</a:t>
                      </a:r>
                      <a:endParaRPr lang="en-US"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dirty="0"/>
                        <a:t>تامین مالی تحقیقات مشترک شامل شبکه‌هایی با صنعت و ارتباط با تجاری‌سازی</a:t>
                      </a:r>
                      <a:endParaRPr lang="en-US" dirty="0"/>
                    </a:p>
                    <a:p>
                      <a:pPr algn="r" rtl="1"/>
                      <a:endParaRPr lang="en-US" dirty="0"/>
                    </a:p>
                  </a:txBody>
                  <a:tcPr/>
                </a:tc>
                <a:tc>
                  <a:txBody>
                    <a:bodyPr/>
                    <a:lstStyle/>
                    <a:p>
                      <a:pPr algn="r" rtl="1"/>
                      <a:r>
                        <a:rPr lang="fa-IR" dirty="0"/>
                        <a:t>تامین مالی پروژه های فردی و تک بخش در تحقیقات پایه </a:t>
                      </a:r>
                    </a:p>
                  </a:txBody>
                  <a:tcPr/>
                </a:tc>
                <a:tc>
                  <a:txBody>
                    <a:bodyPr/>
                    <a:lstStyle/>
                    <a:p>
                      <a:pPr algn="r" rtl="1"/>
                      <a:r>
                        <a:rPr lang="fa-IR" dirty="0"/>
                        <a:t>سیاست علم، فناوری و نوآوری</a:t>
                      </a:r>
                      <a:endParaRPr lang="en-US" dirty="0"/>
                    </a:p>
                  </a:txBody>
                  <a:tcPr/>
                </a:tc>
                <a:extLst>
                  <a:ext uri="{0D108BD9-81ED-4DB2-BD59-A6C34878D82A}">
                    <a16:rowId xmlns:a16="http://schemas.microsoft.com/office/drawing/2014/main" val="1503060149"/>
                  </a:ext>
                </a:extLst>
              </a:tr>
            </a:tbl>
          </a:graphicData>
        </a:graphic>
      </p:graphicFrame>
    </p:spTree>
    <p:extLst>
      <p:ext uri="{BB962C8B-B14F-4D97-AF65-F5344CB8AC3E}">
        <p14:creationId xmlns:p14="http://schemas.microsoft.com/office/powerpoint/2010/main" val="1500789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17DB9-D00E-3FE5-18FC-31CC065E075E}"/>
              </a:ext>
            </a:extLst>
          </p:cNvPr>
          <p:cNvSpPr>
            <a:spLocks noGrp="1"/>
          </p:cNvSpPr>
          <p:nvPr>
            <p:ph type="title"/>
          </p:nvPr>
        </p:nvSpPr>
        <p:spPr>
          <a:xfrm>
            <a:off x="838200" y="365125"/>
            <a:ext cx="10515600" cy="846987"/>
          </a:xfrm>
        </p:spPr>
        <p:txBody>
          <a:bodyPr>
            <a:normAutofit fontScale="90000"/>
          </a:bodyPr>
          <a:lstStyle/>
          <a:p>
            <a:pPr algn="r" rtl="1"/>
            <a:r>
              <a:rPr lang="ar-SA" sz="3200" b="1" dirty="0">
                <a:effectLst/>
                <a:latin typeface="Calibri" panose="020F0502020204030204" pitchFamily="34" charset="0"/>
                <a:ea typeface="Times New Roman" panose="02020603050405020304" pitchFamily="18" charset="0"/>
                <a:cs typeface="B Nazanin" panose="00000400000000000000" pitchFamily="2" charset="-78"/>
              </a:rPr>
              <a:t>فرآیند گذار از نگرش قدیم در سیاست علم، فناوری و نوآوری به رویکرد خوشه ای</a:t>
            </a:r>
            <a:br>
              <a:rPr lang="en-US" sz="1800" dirty="0">
                <a:effectLst/>
                <a:latin typeface="Calibri" panose="020F0502020204030204" pitchFamily="34" charset="0"/>
                <a:ea typeface="Times New Roman" panose="02020603050405020304" pitchFamily="18" charset="0"/>
                <a:cs typeface="Arial" panose="020B0604020202020204" pitchFamily="34" charset="0"/>
              </a:rPr>
            </a:br>
            <a:endParaRPr lang="en-US" dirty="0"/>
          </a:p>
        </p:txBody>
      </p:sp>
      <p:graphicFrame>
        <p:nvGraphicFramePr>
          <p:cNvPr id="4" name="Content Placeholder 3">
            <a:extLst>
              <a:ext uri="{FF2B5EF4-FFF2-40B4-BE49-F238E27FC236}">
                <a16:creationId xmlns:a16="http://schemas.microsoft.com/office/drawing/2014/main" id="{D369D875-C0CA-4C9F-B14D-5CBB055D42D0}"/>
              </a:ext>
            </a:extLst>
          </p:cNvPr>
          <p:cNvGraphicFramePr>
            <a:graphicFrameLocks noGrp="1"/>
          </p:cNvGraphicFramePr>
          <p:nvPr>
            <p:ph idx="1"/>
            <p:extLst>
              <p:ext uri="{D42A27DB-BD31-4B8C-83A1-F6EECF244321}">
                <p14:modId xmlns:p14="http://schemas.microsoft.com/office/powerpoint/2010/main" val="2001342358"/>
              </p:ext>
            </p:extLst>
          </p:nvPr>
        </p:nvGraphicFramePr>
        <p:xfrm>
          <a:off x="838200" y="1212112"/>
          <a:ext cx="10515600" cy="49648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8092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1946-B142-A970-25A5-5D9F5D118FA0}"/>
              </a:ext>
            </a:extLst>
          </p:cNvPr>
          <p:cNvSpPr>
            <a:spLocks noGrp="1"/>
          </p:cNvSpPr>
          <p:nvPr>
            <p:ph type="title"/>
          </p:nvPr>
        </p:nvSpPr>
        <p:spPr/>
        <p:txBody>
          <a:bodyPr/>
          <a:lstStyle/>
          <a:p>
            <a:pPr algn="r" rtl="1"/>
            <a:r>
              <a:rPr lang="fa-IR" dirty="0"/>
              <a:t>سیاست بنگاهی و صنعتی</a:t>
            </a:r>
            <a:endParaRPr lang="en-US" dirty="0"/>
          </a:p>
        </p:txBody>
      </p:sp>
      <p:graphicFrame>
        <p:nvGraphicFramePr>
          <p:cNvPr id="4" name="Table 4">
            <a:extLst>
              <a:ext uri="{FF2B5EF4-FFF2-40B4-BE49-F238E27FC236}">
                <a16:creationId xmlns:a16="http://schemas.microsoft.com/office/drawing/2014/main" id="{DB8B577D-AEC0-0778-3A94-A8687690EDD7}"/>
              </a:ext>
            </a:extLst>
          </p:cNvPr>
          <p:cNvGraphicFramePr>
            <a:graphicFrameLocks noGrp="1"/>
          </p:cNvGraphicFramePr>
          <p:nvPr>
            <p:ph idx="1"/>
            <p:extLst>
              <p:ext uri="{D42A27DB-BD31-4B8C-83A1-F6EECF244321}">
                <p14:modId xmlns:p14="http://schemas.microsoft.com/office/powerpoint/2010/main" val="2922652353"/>
              </p:ext>
            </p:extLst>
          </p:nvPr>
        </p:nvGraphicFramePr>
        <p:xfrm>
          <a:off x="838200" y="1825625"/>
          <a:ext cx="10515600" cy="4093366"/>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1820747078"/>
                    </a:ext>
                  </a:extLst>
                </a:gridCol>
                <a:gridCol w="2628900">
                  <a:extLst>
                    <a:ext uri="{9D8B030D-6E8A-4147-A177-3AD203B41FA5}">
                      <a16:colId xmlns:a16="http://schemas.microsoft.com/office/drawing/2014/main" val="2421119079"/>
                    </a:ext>
                  </a:extLst>
                </a:gridCol>
                <a:gridCol w="2628900">
                  <a:extLst>
                    <a:ext uri="{9D8B030D-6E8A-4147-A177-3AD203B41FA5}">
                      <a16:colId xmlns:a16="http://schemas.microsoft.com/office/drawing/2014/main" val="561507256"/>
                    </a:ext>
                  </a:extLst>
                </a:gridCol>
                <a:gridCol w="2628900">
                  <a:extLst>
                    <a:ext uri="{9D8B030D-6E8A-4147-A177-3AD203B41FA5}">
                      <a16:colId xmlns:a16="http://schemas.microsoft.com/office/drawing/2014/main" val="2251654549"/>
                    </a:ext>
                  </a:extLst>
                </a:gridCol>
              </a:tblGrid>
              <a:tr h="435766">
                <a:tc>
                  <a:txBody>
                    <a:bodyPr/>
                    <a:lstStyle/>
                    <a:p>
                      <a:pPr algn="r" rtl="1"/>
                      <a:r>
                        <a:rPr lang="fa-IR" dirty="0"/>
                        <a:t>تمرکز برنامه خوشه</a:t>
                      </a:r>
                      <a:endParaRPr lang="en-US" dirty="0"/>
                    </a:p>
                  </a:txBody>
                  <a:tcPr/>
                </a:tc>
                <a:tc>
                  <a:txBody>
                    <a:bodyPr/>
                    <a:lstStyle/>
                    <a:p>
                      <a:pPr algn="r" rtl="1"/>
                      <a:r>
                        <a:rPr lang="fa-IR" dirty="0"/>
                        <a:t>رویکرد جدید</a:t>
                      </a:r>
                      <a:endParaRPr lang="en-US" dirty="0"/>
                    </a:p>
                  </a:txBody>
                  <a:tcPr/>
                </a:tc>
                <a:tc>
                  <a:txBody>
                    <a:bodyPr/>
                    <a:lstStyle/>
                    <a:p>
                      <a:pPr algn="r" rtl="1"/>
                      <a:r>
                        <a:rPr lang="fa-IR" dirty="0"/>
                        <a:t>رویکرد قدیمی </a:t>
                      </a:r>
                      <a:endParaRPr lang="en-US" dirty="0"/>
                    </a:p>
                  </a:txBody>
                  <a:tcPr/>
                </a:tc>
                <a:tc>
                  <a:txBody>
                    <a:bodyPr/>
                    <a:lstStyle/>
                    <a:p>
                      <a:pPr algn="r" rtl="1"/>
                      <a:r>
                        <a:rPr lang="fa-IR" dirty="0"/>
                        <a:t>جریان سیاست </a:t>
                      </a:r>
                      <a:endParaRPr lang="en-US" dirty="0"/>
                    </a:p>
                  </a:txBody>
                  <a:tcPr/>
                </a:tc>
                <a:extLst>
                  <a:ext uri="{0D108BD9-81ED-4DB2-BD59-A6C34878D82A}">
                    <a16:rowId xmlns:a16="http://schemas.microsoft.com/office/drawing/2014/main" val="2281929871"/>
                  </a:ext>
                </a:extLst>
              </a:tr>
              <a:tr h="3653272">
                <a:tc>
                  <a:txBody>
                    <a:bodyPr/>
                    <a:lstStyle/>
                    <a:p>
                      <a:pPr algn="r" rtl="1"/>
                      <a:r>
                        <a:rPr lang="fa-IR" dirty="0"/>
                        <a:t>برنامه ها اغلب یکی از رویکردهای زیر را اتخاذ می کنند:</a:t>
                      </a:r>
                    </a:p>
                    <a:p>
                      <a:pPr algn="r" rtl="1"/>
                      <a:r>
                        <a:rPr lang="fa-IR" dirty="0"/>
                        <a:t>● محرک های رشد ملی را هدف قرار دهید</a:t>
                      </a:r>
                    </a:p>
                    <a:p>
                      <a:pPr algn="r" rtl="1"/>
                      <a:r>
                        <a:rPr lang="fa-IR" dirty="0"/>
                        <a:t>● حمایت از صنایعی که در حال گذار و حذف مشاغل هستند</a:t>
                      </a:r>
                    </a:p>
                    <a:p>
                      <a:pPr algn="r" rtl="1"/>
                      <a:r>
                        <a:rPr lang="fa-IR" dirty="0"/>
                        <a:t>● به شرکت های کوچک کمک کنید تا بر موانع جذب و رشد فناوری غلبه کنند</a:t>
                      </a:r>
                    </a:p>
                    <a:p>
                      <a:pPr algn="r" rtl="1"/>
                      <a:r>
                        <a:rPr lang="fa-IR" dirty="0"/>
                        <a:t>● ایجاد مزیت های رقابتی برای جذب سرمایه گذاری داخلی و نام تجاری برای صادرات</a:t>
                      </a:r>
                      <a:endParaRPr lang="en-US"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dirty="0"/>
                        <a:t>تامین مالی تحقیقات مشترک شامل شبکه‌هایی با صنعت و ارتباط با تجاری‌سازی</a:t>
                      </a:r>
                      <a:endParaRPr lang="en-US" dirty="0"/>
                    </a:p>
                    <a:p>
                      <a:pPr algn="r" rtl="1"/>
                      <a:endParaRPr lang="en-US" dirty="0"/>
                    </a:p>
                  </a:txBody>
                  <a:tcPr/>
                </a:tc>
                <a:tc>
                  <a:txBody>
                    <a:bodyPr/>
                    <a:lstStyle/>
                    <a:p>
                      <a:pPr algn="r" rtl="1"/>
                      <a:r>
                        <a:rPr lang="fa-IR" dirty="0"/>
                        <a:t>تامین مالی پروژه های فردی و تک بخش در تحقیقات پایه </a:t>
                      </a:r>
                    </a:p>
                  </a:txBody>
                  <a:tcPr/>
                </a:tc>
                <a:tc>
                  <a:txBody>
                    <a:bodyPr/>
                    <a:lstStyle/>
                    <a:p>
                      <a:pPr algn="r" rtl="1"/>
                      <a:r>
                        <a:rPr lang="fa-IR" dirty="0"/>
                        <a:t>سیاست بنگاهی و صنعتی</a:t>
                      </a:r>
                      <a:endParaRPr lang="en-US" dirty="0"/>
                    </a:p>
                  </a:txBody>
                  <a:tcPr/>
                </a:tc>
                <a:extLst>
                  <a:ext uri="{0D108BD9-81ED-4DB2-BD59-A6C34878D82A}">
                    <a16:rowId xmlns:a16="http://schemas.microsoft.com/office/drawing/2014/main" val="1503060149"/>
                  </a:ext>
                </a:extLst>
              </a:tr>
            </a:tbl>
          </a:graphicData>
        </a:graphic>
      </p:graphicFrame>
    </p:spTree>
    <p:extLst>
      <p:ext uri="{BB962C8B-B14F-4D97-AF65-F5344CB8AC3E}">
        <p14:creationId xmlns:p14="http://schemas.microsoft.com/office/powerpoint/2010/main" val="38214852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D0DC750-7693-876D-B6DD-FB416B5F901D}"/>
              </a:ext>
            </a:extLst>
          </p:cNvPr>
          <p:cNvPicPr>
            <a:picLocks noGrp="1" noChangeAspect="1"/>
          </p:cNvPicPr>
          <p:nvPr>
            <p:ph sz="half" idx="1"/>
          </p:nvPr>
        </p:nvPicPr>
        <p:blipFill>
          <a:blip r:embed="rId2"/>
          <a:stretch>
            <a:fillRect/>
          </a:stretch>
        </p:blipFill>
        <p:spPr>
          <a:xfrm>
            <a:off x="1395664" y="787078"/>
            <a:ext cx="6347798" cy="5389885"/>
          </a:xfrm>
          <a:prstGeom prst="rect">
            <a:avLst/>
          </a:prstGeom>
        </p:spPr>
      </p:pic>
      <p:sp>
        <p:nvSpPr>
          <p:cNvPr id="6" name="Content Placeholder 5">
            <a:extLst>
              <a:ext uri="{FF2B5EF4-FFF2-40B4-BE49-F238E27FC236}">
                <a16:creationId xmlns:a16="http://schemas.microsoft.com/office/drawing/2014/main" id="{61BEFD96-19E4-62CB-9399-FB07B07DE233}"/>
              </a:ext>
            </a:extLst>
          </p:cNvPr>
          <p:cNvSpPr>
            <a:spLocks noGrp="1"/>
          </p:cNvSpPr>
          <p:nvPr>
            <p:ph sz="half" idx="2"/>
          </p:nvPr>
        </p:nvSpPr>
        <p:spPr>
          <a:xfrm>
            <a:off x="7743462" y="925975"/>
            <a:ext cx="3611303" cy="5250987"/>
          </a:xfrm>
        </p:spPr>
        <p:txBody>
          <a:bodyPr/>
          <a:lstStyle/>
          <a:p>
            <a:pPr marL="0" indent="0" algn="r" rtl="1">
              <a:buNone/>
            </a:pPr>
            <a:endParaRPr lang="fa-IR" dirty="0"/>
          </a:p>
          <a:p>
            <a:pPr marL="0" indent="0" algn="ctr" rtl="1">
              <a:buNone/>
            </a:pPr>
            <a:r>
              <a:rPr lang="fa-IR" sz="4800" dirty="0">
                <a:cs typeface="0 Farnaz" panose="00000400000000000000" pitchFamily="2" charset="-78"/>
              </a:rPr>
              <a:t>ژاپن</a:t>
            </a:r>
          </a:p>
          <a:p>
            <a:pPr marL="0" indent="0" algn="r" rtl="1">
              <a:buNone/>
            </a:pPr>
            <a:endParaRPr lang="en-US" dirty="0">
              <a:cs typeface="0 Titr Bold" panose="00000700000000000000" pitchFamily="2" charset="-78"/>
            </a:endParaRPr>
          </a:p>
        </p:txBody>
      </p:sp>
      <p:pic>
        <p:nvPicPr>
          <p:cNvPr id="8" name="Picture 7">
            <a:extLst>
              <a:ext uri="{FF2B5EF4-FFF2-40B4-BE49-F238E27FC236}">
                <a16:creationId xmlns:a16="http://schemas.microsoft.com/office/drawing/2014/main" id="{83F111E6-5AE3-161C-29AF-E47C87575046}"/>
              </a:ext>
            </a:extLst>
          </p:cNvPr>
          <p:cNvPicPr>
            <a:picLocks noChangeAspect="1"/>
          </p:cNvPicPr>
          <p:nvPr/>
        </p:nvPicPr>
        <p:blipFill>
          <a:blip r:embed="rId3"/>
          <a:stretch>
            <a:fillRect/>
          </a:stretch>
        </p:blipFill>
        <p:spPr>
          <a:xfrm>
            <a:off x="8090703" y="2257064"/>
            <a:ext cx="3138547" cy="3799510"/>
          </a:xfrm>
          <a:prstGeom prst="rect">
            <a:avLst/>
          </a:prstGeom>
        </p:spPr>
      </p:pic>
    </p:spTree>
    <p:extLst>
      <p:ext uri="{BB962C8B-B14F-4D97-AF65-F5344CB8AC3E}">
        <p14:creationId xmlns:p14="http://schemas.microsoft.com/office/powerpoint/2010/main" val="2075949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74CB84E-BF93-B8EB-8AF2-CB1B5BF86FEE}"/>
              </a:ext>
            </a:extLst>
          </p:cNvPr>
          <p:cNvGraphicFramePr>
            <a:graphicFrameLocks noGrp="1"/>
          </p:cNvGraphicFramePr>
          <p:nvPr>
            <p:ph idx="1"/>
            <p:extLst>
              <p:ext uri="{D42A27DB-BD31-4B8C-83A1-F6EECF244321}">
                <p14:modId xmlns:p14="http://schemas.microsoft.com/office/powerpoint/2010/main" val="2017253283"/>
              </p:ext>
            </p:extLst>
          </p:nvPr>
        </p:nvGraphicFramePr>
        <p:xfrm>
          <a:off x="744638" y="548640"/>
          <a:ext cx="10609162" cy="5719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6688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D8BC-179A-5612-BF2D-D22278CA215A}"/>
              </a:ext>
            </a:extLst>
          </p:cNvPr>
          <p:cNvSpPr>
            <a:spLocks noGrp="1"/>
          </p:cNvSpPr>
          <p:nvPr>
            <p:ph type="title"/>
          </p:nvPr>
        </p:nvSpPr>
        <p:spPr/>
        <p:txBody>
          <a:bodyPr/>
          <a:lstStyle/>
          <a:p>
            <a:pPr algn="ctr" rtl="1"/>
            <a:r>
              <a:rPr lang="fa-IR" dirty="0">
                <a:cs typeface="0 Mehr Bold" panose="00000700000000000000" pitchFamily="2" charset="-78"/>
              </a:rPr>
              <a:t>برنامه توسعه خوشه ای ژاپن</a:t>
            </a:r>
            <a:endParaRPr lang="en-US" dirty="0">
              <a:cs typeface="0 Mehr Bold" panose="00000700000000000000" pitchFamily="2" charset="-78"/>
            </a:endParaRPr>
          </a:p>
        </p:txBody>
      </p:sp>
      <p:graphicFrame>
        <p:nvGraphicFramePr>
          <p:cNvPr id="4" name="Content Placeholder 3">
            <a:extLst>
              <a:ext uri="{FF2B5EF4-FFF2-40B4-BE49-F238E27FC236}">
                <a16:creationId xmlns:a16="http://schemas.microsoft.com/office/drawing/2014/main" id="{4DDC0C2F-2C49-88F5-AA20-7BE420E27D6D}"/>
              </a:ext>
            </a:extLst>
          </p:cNvPr>
          <p:cNvGraphicFramePr>
            <a:graphicFrameLocks noGrp="1"/>
          </p:cNvGraphicFramePr>
          <p:nvPr>
            <p:ph idx="1"/>
            <p:extLst>
              <p:ext uri="{D42A27DB-BD31-4B8C-83A1-F6EECF244321}">
                <p14:modId xmlns:p14="http://schemas.microsoft.com/office/powerpoint/2010/main" val="194752493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0855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0F9DA9C3-15E6-E59D-E0CD-17476EF71700}"/>
              </a:ext>
            </a:extLst>
          </p:cNvPr>
          <p:cNvGraphicFramePr>
            <a:graphicFrameLocks noGrp="1"/>
          </p:cNvGraphicFramePr>
          <p:nvPr>
            <p:ph idx="1"/>
            <p:extLst>
              <p:ext uri="{D42A27DB-BD31-4B8C-83A1-F6EECF244321}">
                <p14:modId xmlns:p14="http://schemas.microsoft.com/office/powerpoint/2010/main" val="216186473"/>
              </p:ext>
            </p:extLst>
          </p:nvPr>
        </p:nvGraphicFramePr>
        <p:xfrm>
          <a:off x="838200" y="606056"/>
          <a:ext cx="10515600" cy="55709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138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rgbClr val="00B050"/>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DDA7A-482F-41F3-816D-8DBDF115A8F4}"/>
              </a:ext>
            </a:extLst>
          </p:cNvPr>
          <p:cNvSpPr>
            <a:spLocks noGrp="1"/>
          </p:cNvSpPr>
          <p:nvPr>
            <p:ph type="title"/>
          </p:nvPr>
        </p:nvSpPr>
        <p:spPr>
          <a:xfrm>
            <a:off x="5020283" y="87548"/>
            <a:ext cx="7015263" cy="924129"/>
          </a:xfrm>
          <a:custGeom>
            <a:avLst/>
            <a:gdLst>
              <a:gd name="connsiteX0" fmla="*/ 0 w 7015263"/>
              <a:gd name="connsiteY0" fmla="*/ 0 h 924129"/>
              <a:gd name="connsiteX1" fmla="*/ 724911 w 7015263"/>
              <a:gd name="connsiteY1" fmla="*/ 0 h 924129"/>
              <a:gd name="connsiteX2" fmla="*/ 1449821 w 7015263"/>
              <a:gd name="connsiteY2" fmla="*/ 0 h 924129"/>
              <a:gd name="connsiteX3" fmla="*/ 2034426 w 7015263"/>
              <a:gd name="connsiteY3" fmla="*/ 0 h 924129"/>
              <a:gd name="connsiteX4" fmla="*/ 2689184 w 7015263"/>
              <a:gd name="connsiteY4" fmla="*/ 0 h 924129"/>
              <a:gd name="connsiteX5" fmla="*/ 3203637 w 7015263"/>
              <a:gd name="connsiteY5" fmla="*/ 0 h 924129"/>
              <a:gd name="connsiteX6" fmla="*/ 3788242 w 7015263"/>
              <a:gd name="connsiteY6" fmla="*/ 0 h 924129"/>
              <a:gd name="connsiteX7" fmla="*/ 4513153 w 7015263"/>
              <a:gd name="connsiteY7" fmla="*/ 0 h 924129"/>
              <a:gd name="connsiteX8" fmla="*/ 4957453 w 7015263"/>
              <a:gd name="connsiteY8" fmla="*/ 0 h 924129"/>
              <a:gd name="connsiteX9" fmla="*/ 5612210 w 7015263"/>
              <a:gd name="connsiteY9" fmla="*/ 0 h 924129"/>
              <a:gd name="connsiteX10" fmla="*/ 6056510 w 7015263"/>
              <a:gd name="connsiteY10" fmla="*/ 0 h 924129"/>
              <a:gd name="connsiteX11" fmla="*/ 7015263 w 7015263"/>
              <a:gd name="connsiteY11" fmla="*/ 0 h 924129"/>
              <a:gd name="connsiteX12" fmla="*/ 7015263 w 7015263"/>
              <a:gd name="connsiteY12" fmla="*/ 471306 h 924129"/>
              <a:gd name="connsiteX13" fmla="*/ 7015263 w 7015263"/>
              <a:gd name="connsiteY13" fmla="*/ 924129 h 924129"/>
              <a:gd name="connsiteX14" fmla="*/ 6290352 w 7015263"/>
              <a:gd name="connsiteY14" fmla="*/ 924129 h 924129"/>
              <a:gd name="connsiteX15" fmla="*/ 5705747 w 7015263"/>
              <a:gd name="connsiteY15" fmla="*/ 924129 h 924129"/>
              <a:gd name="connsiteX16" fmla="*/ 5121142 w 7015263"/>
              <a:gd name="connsiteY16" fmla="*/ 924129 h 924129"/>
              <a:gd name="connsiteX17" fmla="*/ 4536537 w 7015263"/>
              <a:gd name="connsiteY17" fmla="*/ 924129 h 924129"/>
              <a:gd name="connsiteX18" fmla="*/ 3951931 w 7015263"/>
              <a:gd name="connsiteY18" fmla="*/ 924129 h 924129"/>
              <a:gd name="connsiteX19" fmla="*/ 3437479 w 7015263"/>
              <a:gd name="connsiteY19" fmla="*/ 924129 h 924129"/>
              <a:gd name="connsiteX20" fmla="*/ 2782721 w 7015263"/>
              <a:gd name="connsiteY20" fmla="*/ 924129 h 924129"/>
              <a:gd name="connsiteX21" fmla="*/ 2198116 w 7015263"/>
              <a:gd name="connsiteY21" fmla="*/ 924129 h 924129"/>
              <a:gd name="connsiteX22" fmla="*/ 1473205 w 7015263"/>
              <a:gd name="connsiteY22" fmla="*/ 924129 h 924129"/>
              <a:gd name="connsiteX23" fmla="*/ 748295 w 7015263"/>
              <a:gd name="connsiteY23" fmla="*/ 924129 h 924129"/>
              <a:gd name="connsiteX24" fmla="*/ 0 w 7015263"/>
              <a:gd name="connsiteY24" fmla="*/ 924129 h 924129"/>
              <a:gd name="connsiteX25" fmla="*/ 0 w 7015263"/>
              <a:gd name="connsiteY25" fmla="*/ 452823 h 924129"/>
              <a:gd name="connsiteX26" fmla="*/ 0 w 7015263"/>
              <a:gd name="connsiteY26" fmla="*/ 0 h 92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15263" h="924129" fill="none" extrusionOk="0">
                <a:moveTo>
                  <a:pt x="0" y="0"/>
                </a:moveTo>
                <a:cubicBezTo>
                  <a:pt x="269550" y="-31240"/>
                  <a:pt x="432599" y="21048"/>
                  <a:pt x="724911" y="0"/>
                </a:cubicBezTo>
                <a:cubicBezTo>
                  <a:pt x="1017223" y="-21048"/>
                  <a:pt x="1262646" y="38155"/>
                  <a:pt x="1449821" y="0"/>
                </a:cubicBezTo>
                <a:cubicBezTo>
                  <a:pt x="1636996" y="-38155"/>
                  <a:pt x="1744809" y="37592"/>
                  <a:pt x="2034426" y="0"/>
                </a:cubicBezTo>
                <a:cubicBezTo>
                  <a:pt x="2324043" y="-37592"/>
                  <a:pt x="2462030" y="25717"/>
                  <a:pt x="2689184" y="0"/>
                </a:cubicBezTo>
                <a:cubicBezTo>
                  <a:pt x="2916338" y="-25717"/>
                  <a:pt x="2979644" y="15203"/>
                  <a:pt x="3203637" y="0"/>
                </a:cubicBezTo>
                <a:cubicBezTo>
                  <a:pt x="3427630" y="-15203"/>
                  <a:pt x="3507327" y="53954"/>
                  <a:pt x="3788242" y="0"/>
                </a:cubicBezTo>
                <a:cubicBezTo>
                  <a:pt x="4069157" y="-53954"/>
                  <a:pt x="4293739" y="5123"/>
                  <a:pt x="4513153" y="0"/>
                </a:cubicBezTo>
                <a:cubicBezTo>
                  <a:pt x="4732567" y="-5123"/>
                  <a:pt x="4747925" y="44107"/>
                  <a:pt x="4957453" y="0"/>
                </a:cubicBezTo>
                <a:cubicBezTo>
                  <a:pt x="5166981" y="-44107"/>
                  <a:pt x="5460609" y="39482"/>
                  <a:pt x="5612210" y="0"/>
                </a:cubicBezTo>
                <a:cubicBezTo>
                  <a:pt x="5763811" y="-39482"/>
                  <a:pt x="5898010" y="11407"/>
                  <a:pt x="6056510" y="0"/>
                </a:cubicBezTo>
                <a:cubicBezTo>
                  <a:pt x="6215010" y="-11407"/>
                  <a:pt x="6783645" y="104926"/>
                  <a:pt x="7015263" y="0"/>
                </a:cubicBezTo>
                <a:cubicBezTo>
                  <a:pt x="7033207" y="193573"/>
                  <a:pt x="6962908" y="340676"/>
                  <a:pt x="7015263" y="471306"/>
                </a:cubicBezTo>
                <a:cubicBezTo>
                  <a:pt x="7067618" y="601936"/>
                  <a:pt x="7009782" y="763731"/>
                  <a:pt x="7015263" y="924129"/>
                </a:cubicBezTo>
                <a:cubicBezTo>
                  <a:pt x="6775758" y="1008259"/>
                  <a:pt x="6443540" y="920464"/>
                  <a:pt x="6290352" y="924129"/>
                </a:cubicBezTo>
                <a:cubicBezTo>
                  <a:pt x="6137164" y="927794"/>
                  <a:pt x="5888044" y="880093"/>
                  <a:pt x="5705747" y="924129"/>
                </a:cubicBezTo>
                <a:cubicBezTo>
                  <a:pt x="5523451" y="968165"/>
                  <a:pt x="5354525" y="871722"/>
                  <a:pt x="5121142" y="924129"/>
                </a:cubicBezTo>
                <a:cubicBezTo>
                  <a:pt x="4887760" y="976536"/>
                  <a:pt x="4709027" y="889382"/>
                  <a:pt x="4536537" y="924129"/>
                </a:cubicBezTo>
                <a:cubicBezTo>
                  <a:pt x="4364048" y="958876"/>
                  <a:pt x="4123930" y="862236"/>
                  <a:pt x="3951931" y="924129"/>
                </a:cubicBezTo>
                <a:cubicBezTo>
                  <a:pt x="3779932" y="986022"/>
                  <a:pt x="3643345" y="898565"/>
                  <a:pt x="3437479" y="924129"/>
                </a:cubicBezTo>
                <a:cubicBezTo>
                  <a:pt x="3231613" y="949693"/>
                  <a:pt x="2936607" y="862762"/>
                  <a:pt x="2782721" y="924129"/>
                </a:cubicBezTo>
                <a:cubicBezTo>
                  <a:pt x="2628835" y="985496"/>
                  <a:pt x="2408432" y="879416"/>
                  <a:pt x="2198116" y="924129"/>
                </a:cubicBezTo>
                <a:cubicBezTo>
                  <a:pt x="1987801" y="968842"/>
                  <a:pt x="1705623" y="897724"/>
                  <a:pt x="1473205" y="924129"/>
                </a:cubicBezTo>
                <a:cubicBezTo>
                  <a:pt x="1240787" y="950534"/>
                  <a:pt x="1008829" y="921754"/>
                  <a:pt x="748295" y="924129"/>
                </a:cubicBezTo>
                <a:cubicBezTo>
                  <a:pt x="487761" y="926504"/>
                  <a:pt x="219909" y="866472"/>
                  <a:pt x="0" y="924129"/>
                </a:cubicBezTo>
                <a:cubicBezTo>
                  <a:pt x="-25663" y="719745"/>
                  <a:pt x="6228" y="654314"/>
                  <a:pt x="0" y="452823"/>
                </a:cubicBezTo>
                <a:cubicBezTo>
                  <a:pt x="-6228" y="251332"/>
                  <a:pt x="24321" y="108548"/>
                  <a:pt x="0" y="0"/>
                </a:cubicBezTo>
                <a:close/>
              </a:path>
              <a:path w="7015263" h="924129" stroke="0" extrusionOk="0">
                <a:moveTo>
                  <a:pt x="0" y="0"/>
                </a:moveTo>
                <a:cubicBezTo>
                  <a:pt x="192036" y="-39141"/>
                  <a:pt x="380842" y="10889"/>
                  <a:pt x="514453" y="0"/>
                </a:cubicBezTo>
                <a:cubicBezTo>
                  <a:pt x="648064" y="-10889"/>
                  <a:pt x="783798" y="20402"/>
                  <a:pt x="888600" y="0"/>
                </a:cubicBezTo>
                <a:cubicBezTo>
                  <a:pt x="993402" y="-20402"/>
                  <a:pt x="1384443" y="32913"/>
                  <a:pt x="1613510" y="0"/>
                </a:cubicBezTo>
                <a:cubicBezTo>
                  <a:pt x="1842577" y="-32913"/>
                  <a:pt x="1911894" y="9769"/>
                  <a:pt x="2127963" y="0"/>
                </a:cubicBezTo>
                <a:cubicBezTo>
                  <a:pt x="2344032" y="-9769"/>
                  <a:pt x="2515442" y="22653"/>
                  <a:pt x="2642416" y="0"/>
                </a:cubicBezTo>
                <a:cubicBezTo>
                  <a:pt x="2769390" y="-22653"/>
                  <a:pt x="3020783" y="20654"/>
                  <a:pt x="3367326" y="0"/>
                </a:cubicBezTo>
                <a:cubicBezTo>
                  <a:pt x="3713869" y="-20654"/>
                  <a:pt x="3603244" y="42867"/>
                  <a:pt x="3811626" y="0"/>
                </a:cubicBezTo>
                <a:cubicBezTo>
                  <a:pt x="4020008" y="-42867"/>
                  <a:pt x="4207099" y="46802"/>
                  <a:pt x="4536537" y="0"/>
                </a:cubicBezTo>
                <a:cubicBezTo>
                  <a:pt x="4865975" y="-46802"/>
                  <a:pt x="4944311" y="52424"/>
                  <a:pt x="5261447" y="0"/>
                </a:cubicBezTo>
                <a:cubicBezTo>
                  <a:pt x="5578583" y="-52424"/>
                  <a:pt x="5651072" y="777"/>
                  <a:pt x="5846053" y="0"/>
                </a:cubicBezTo>
                <a:cubicBezTo>
                  <a:pt x="6041034" y="-777"/>
                  <a:pt x="6504453" y="32649"/>
                  <a:pt x="7015263" y="0"/>
                </a:cubicBezTo>
                <a:cubicBezTo>
                  <a:pt x="7044605" y="115366"/>
                  <a:pt x="7014053" y="320948"/>
                  <a:pt x="7015263" y="452823"/>
                </a:cubicBezTo>
                <a:cubicBezTo>
                  <a:pt x="7016473" y="584698"/>
                  <a:pt x="6965960" y="733168"/>
                  <a:pt x="7015263" y="924129"/>
                </a:cubicBezTo>
                <a:cubicBezTo>
                  <a:pt x="6832806" y="964204"/>
                  <a:pt x="6579049" y="881094"/>
                  <a:pt x="6430658" y="924129"/>
                </a:cubicBezTo>
                <a:cubicBezTo>
                  <a:pt x="6282267" y="967164"/>
                  <a:pt x="6088084" y="917242"/>
                  <a:pt x="5986358" y="924129"/>
                </a:cubicBezTo>
                <a:cubicBezTo>
                  <a:pt x="5884632" y="931016"/>
                  <a:pt x="5649208" y="881983"/>
                  <a:pt x="5401753" y="924129"/>
                </a:cubicBezTo>
                <a:cubicBezTo>
                  <a:pt x="5154298" y="966275"/>
                  <a:pt x="4895652" y="854768"/>
                  <a:pt x="4676842" y="924129"/>
                </a:cubicBezTo>
                <a:cubicBezTo>
                  <a:pt x="4458032" y="993490"/>
                  <a:pt x="4297633" y="923320"/>
                  <a:pt x="4092237" y="924129"/>
                </a:cubicBezTo>
                <a:cubicBezTo>
                  <a:pt x="3886842" y="924938"/>
                  <a:pt x="3813170" y="896769"/>
                  <a:pt x="3718089" y="924129"/>
                </a:cubicBezTo>
                <a:cubicBezTo>
                  <a:pt x="3623008" y="951489"/>
                  <a:pt x="3437068" y="890510"/>
                  <a:pt x="3273789" y="924129"/>
                </a:cubicBezTo>
                <a:cubicBezTo>
                  <a:pt x="3110510" y="957748"/>
                  <a:pt x="2858752" y="849186"/>
                  <a:pt x="2548879" y="924129"/>
                </a:cubicBezTo>
                <a:cubicBezTo>
                  <a:pt x="2239006" y="999072"/>
                  <a:pt x="2216402" y="877575"/>
                  <a:pt x="1964274" y="924129"/>
                </a:cubicBezTo>
                <a:cubicBezTo>
                  <a:pt x="1712146" y="970683"/>
                  <a:pt x="1732191" y="887136"/>
                  <a:pt x="1519974" y="924129"/>
                </a:cubicBezTo>
                <a:cubicBezTo>
                  <a:pt x="1307757" y="961122"/>
                  <a:pt x="1140075" y="875501"/>
                  <a:pt x="935368" y="924129"/>
                </a:cubicBezTo>
                <a:cubicBezTo>
                  <a:pt x="730661" y="972757"/>
                  <a:pt x="637746" y="914596"/>
                  <a:pt x="561221" y="924129"/>
                </a:cubicBezTo>
                <a:cubicBezTo>
                  <a:pt x="484696" y="933662"/>
                  <a:pt x="192419" y="875207"/>
                  <a:pt x="0" y="924129"/>
                </a:cubicBezTo>
                <a:cubicBezTo>
                  <a:pt x="-20691" y="774782"/>
                  <a:pt x="52156" y="618717"/>
                  <a:pt x="0" y="462065"/>
                </a:cubicBezTo>
                <a:cubicBezTo>
                  <a:pt x="-52156" y="305413"/>
                  <a:pt x="5572" y="165142"/>
                  <a:pt x="0" y="0"/>
                </a:cubicBezTo>
                <a:close/>
              </a:path>
            </a:pathLst>
          </a:custGeom>
          <a:ln w="57150">
            <a:solidFill>
              <a:srgbClr val="00B050"/>
            </a:solidFill>
            <a:extLst>
              <a:ext uri="{C807C97D-BFC1-408E-A445-0C87EB9F89A2}">
                <ask:lineSketchStyleProps xmlns:ask="http://schemas.microsoft.com/office/drawing/2018/sketchyshapes" sd="1219033472">
                  <ask:type>
                    <ask:lineSketchScribble/>
                  </ask:type>
                </ask:lineSketchStyleProps>
              </a:ext>
            </a:extLst>
          </a:ln>
        </p:spPr>
        <p:txBody>
          <a:bodyPr>
            <a:normAutofit/>
          </a:bodyPr>
          <a:lstStyle/>
          <a:p>
            <a:pPr algn="ctr" rtl="1"/>
            <a:r>
              <a:rPr lang="ar-SA" sz="2800" dirty="0">
                <a:effectLst/>
                <a:latin typeface="Calibri" panose="020F0502020204030204" pitchFamily="34" charset="0"/>
                <a:ea typeface="Calibri" panose="020F0502020204030204" pitchFamily="34" charset="0"/>
                <a:cs typeface="B Titr" panose="00000700000000000000" pitchFamily="2" charset="-78"/>
              </a:rPr>
              <a:t>گزیده</a:t>
            </a:r>
            <a:r>
              <a:rPr lang="fa-IR" sz="2800" dirty="0">
                <a:effectLst/>
                <a:latin typeface="Calibri" panose="020F0502020204030204" pitchFamily="34" charset="0"/>
                <a:ea typeface="Calibri" panose="020F0502020204030204" pitchFamily="34" charset="0"/>
                <a:cs typeface="B Titr" panose="00000700000000000000" pitchFamily="2" charset="-78"/>
              </a:rPr>
              <a:t>‌</a:t>
            </a:r>
            <a:r>
              <a:rPr lang="ar-SA" sz="2800" dirty="0">
                <a:effectLst/>
                <a:latin typeface="Calibri" panose="020F0502020204030204" pitchFamily="34" charset="0"/>
                <a:ea typeface="Calibri" panose="020F0502020204030204" pitchFamily="34" charset="0"/>
                <a:cs typeface="B Titr" panose="00000700000000000000" pitchFamily="2" charset="-78"/>
              </a:rPr>
              <a:t>ای از مفاهیم و تعاریف مرتبط با خوشه</a:t>
            </a:r>
            <a:r>
              <a:rPr lang="fa-IR" sz="2800" dirty="0">
                <a:effectLst/>
                <a:latin typeface="Calibri" panose="020F0502020204030204" pitchFamily="34" charset="0"/>
                <a:ea typeface="Calibri" panose="020F0502020204030204" pitchFamily="34" charset="0"/>
                <a:cs typeface="B Titr" panose="00000700000000000000" pitchFamily="2" charset="-78"/>
              </a:rPr>
              <a:t>‌</a:t>
            </a:r>
            <a:r>
              <a:rPr lang="ar-SA" sz="2800" dirty="0">
                <a:effectLst/>
                <a:latin typeface="Calibri" panose="020F0502020204030204" pitchFamily="34" charset="0"/>
                <a:ea typeface="Calibri" panose="020F0502020204030204" pitchFamily="34" charset="0"/>
                <a:cs typeface="B Titr" panose="00000700000000000000" pitchFamily="2" charset="-78"/>
              </a:rPr>
              <a:t>های صنعت</a:t>
            </a:r>
            <a:r>
              <a:rPr lang="fa-IR" sz="2800" dirty="0">
                <a:effectLst/>
                <a:latin typeface="Calibri" panose="020F0502020204030204" pitchFamily="34" charset="0"/>
                <a:ea typeface="Calibri" panose="020F0502020204030204" pitchFamily="34" charset="0"/>
                <a:cs typeface="B Titr" panose="00000700000000000000" pitchFamily="2" charset="-78"/>
              </a:rPr>
              <a:t>ی</a:t>
            </a:r>
            <a:endParaRPr lang="en-US" sz="6000" dirty="0">
              <a:cs typeface="B Titr" panose="00000700000000000000" pitchFamily="2" charset="-78"/>
            </a:endParaRPr>
          </a:p>
        </p:txBody>
      </p:sp>
      <p:graphicFrame>
        <p:nvGraphicFramePr>
          <p:cNvPr id="4" name="Diagram 3">
            <a:extLst>
              <a:ext uri="{FF2B5EF4-FFF2-40B4-BE49-F238E27FC236}">
                <a16:creationId xmlns:a16="http://schemas.microsoft.com/office/drawing/2014/main" id="{4EA9FAEF-31B2-4617-A285-826BF5EA7465}"/>
              </a:ext>
            </a:extLst>
          </p:cNvPr>
          <p:cNvGraphicFramePr/>
          <p:nvPr>
            <p:extLst>
              <p:ext uri="{D42A27DB-BD31-4B8C-83A1-F6EECF244321}">
                <p14:modId xmlns:p14="http://schemas.microsoft.com/office/powerpoint/2010/main" val="3591765593"/>
              </p:ext>
            </p:extLst>
          </p:nvPr>
        </p:nvGraphicFramePr>
        <p:xfrm>
          <a:off x="0" y="1303327"/>
          <a:ext cx="12192000" cy="5515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93067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B9103-165B-B52F-89DB-3D1FA06E63B3}"/>
              </a:ext>
            </a:extLst>
          </p:cNvPr>
          <p:cNvSpPr>
            <a:spLocks noGrp="1"/>
          </p:cNvSpPr>
          <p:nvPr>
            <p:ph type="title"/>
          </p:nvPr>
        </p:nvSpPr>
        <p:spPr/>
        <p:txBody>
          <a:bodyPr/>
          <a:lstStyle/>
          <a:p>
            <a:pPr algn="ctr" rtl="1"/>
            <a:r>
              <a:rPr lang="fa-IR" dirty="0"/>
              <a:t>برنامه توسعه خوشه های صنعتی</a:t>
            </a:r>
            <a:endParaRPr lang="en-US" dirty="0"/>
          </a:p>
        </p:txBody>
      </p:sp>
      <p:graphicFrame>
        <p:nvGraphicFramePr>
          <p:cNvPr id="4" name="Content Placeholder 3">
            <a:extLst>
              <a:ext uri="{FF2B5EF4-FFF2-40B4-BE49-F238E27FC236}">
                <a16:creationId xmlns:a16="http://schemas.microsoft.com/office/drawing/2014/main" id="{793375A7-0D0F-01BA-9947-63C98E2A585D}"/>
              </a:ext>
            </a:extLst>
          </p:cNvPr>
          <p:cNvGraphicFramePr>
            <a:graphicFrameLocks noGrp="1"/>
          </p:cNvGraphicFramePr>
          <p:nvPr>
            <p:ph idx="1"/>
            <p:extLst>
              <p:ext uri="{D42A27DB-BD31-4B8C-83A1-F6EECF244321}">
                <p14:modId xmlns:p14="http://schemas.microsoft.com/office/powerpoint/2010/main" val="164699526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90885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F61E-2BDD-7642-4E6E-222709399038}"/>
              </a:ext>
            </a:extLst>
          </p:cNvPr>
          <p:cNvSpPr>
            <a:spLocks noGrp="1"/>
          </p:cNvSpPr>
          <p:nvPr>
            <p:ph type="title"/>
          </p:nvPr>
        </p:nvSpPr>
        <p:spPr>
          <a:xfrm>
            <a:off x="838200" y="365125"/>
            <a:ext cx="10515600" cy="910782"/>
          </a:xfrm>
        </p:spPr>
        <p:txBody>
          <a:bodyPr/>
          <a:lstStyle/>
          <a:p>
            <a:pPr algn="r" rtl="1"/>
            <a:r>
              <a:rPr lang="fa-IR" dirty="0"/>
              <a:t>گام های برنامه توسعه خوشه صنعتی</a:t>
            </a:r>
            <a:endParaRPr lang="en-US" dirty="0"/>
          </a:p>
        </p:txBody>
      </p:sp>
      <p:graphicFrame>
        <p:nvGraphicFramePr>
          <p:cNvPr id="4" name="Table 4">
            <a:extLst>
              <a:ext uri="{FF2B5EF4-FFF2-40B4-BE49-F238E27FC236}">
                <a16:creationId xmlns:a16="http://schemas.microsoft.com/office/drawing/2014/main" id="{04FC4A2C-3DCD-166B-E43E-1B5169364D5D}"/>
              </a:ext>
            </a:extLst>
          </p:cNvPr>
          <p:cNvGraphicFramePr>
            <a:graphicFrameLocks noGrp="1"/>
          </p:cNvGraphicFramePr>
          <p:nvPr>
            <p:ph idx="1"/>
            <p:extLst>
              <p:ext uri="{D42A27DB-BD31-4B8C-83A1-F6EECF244321}">
                <p14:modId xmlns:p14="http://schemas.microsoft.com/office/powerpoint/2010/main" val="792628425"/>
              </p:ext>
            </p:extLst>
          </p:nvPr>
        </p:nvGraphicFramePr>
        <p:xfrm>
          <a:off x="668079" y="1435395"/>
          <a:ext cx="10515600" cy="5235841"/>
        </p:xfrm>
        <a:graphic>
          <a:graphicData uri="http://schemas.openxmlformats.org/drawingml/2006/table">
            <a:tbl>
              <a:tblPr firstRow="1" bandRow="1">
                <a:tableStyleId>{5C22544A-7EE6-4342-B048-85BDC9FD1C3A}</a:tableStyleId>
              </a:tblPr>
              <a:tblGrid>
                <a:gridCol w="7136219">
                  <a:extLst>
                    <a:ext uri="{9D8B030D-6E8A-4147-A177-3AD203B41FA5}">
                      <a16:colId xmlns:a16="http://schemas.microsoft.com/office/drawing/2014/main" val="283233101"/>
                    </a:ext>
                  </a:extLst>
                </a:gridCol>
                <a:gridCol w="3379381">
                  <a:extLst>
                    <a:ext uri="{9D8B030D-6E8A-4147-A177-3AD203B41FA5}">
                      <a16:colId xmlns:a16="http://schemas.microsoft.com/office/drawing/2014/main" val="1454257717"/>
                    </a:ext>
                  </a:extLst>
                </a:gridCol>
              </a:tblGrid>
              <a:tr h="447802">
                <a:tc>
                  <a:txBody>
                    <a:bodyPr/>
                    <a:lstStyle/>
                    <a:p>
                      <a:pPr algn="just" rtl="1"/>
                      <a:r>
                        <a:rPr lang="fa-IR" sz="2000" dirty="0"/>
                        <a:t>تکامل برنامه </a:t>
                      </a:r>
                      <a:endParaRPr lang="en-US" sz="2000" dirty="0"/>
                    </a:p>
                  </a:txBody>
                  <a:tcPr/>
                </a:tc>
                <a:tc>
                  <a:txBody>
                    <a:bodyPr/>
                    <a:lstStyle/>
                    <a:p>
                      <a:pPr algn="just" rtl="1"/>
                      <a:r>
                        <a:rPr lang="fa-IR" sz="2000" dirty="0"/>
                        <a:t>برنامه زمانی</a:t>
                      </a:r>
                      <a:endParaRPr lang="en-US" sz="2000" dirty="0"/>
                    </a:p>
                  </a:txBody>
                  <a:tcPr/>
                </a:tc>
                <a:extLst>
                  <a:ext uri="{0D108BD9-81ED-4DB2-BD59-A6C34878D82A}">
                    <a16:rowId xmlns:a16="http://schemas.microsoft.com/office/drawing/2014/main" val="1527771821"/>
                  </a:ext>
                </a:extLst>
              </a:tr>
              <a:tr h="2170118">
                <a:tc>
                  <a:txBody>
                    <a:bodyPr/>
                    <a:lstStyle/>
                    <a:p>
                      <a:pPr algn="just" rtl="1"/>
                      <a:r>
                        <a:rPr lang="fa-IR" sz="2000" dirty="0"/>
                        <a:t>بر اساس وضعیت فعلی و نیازهای سیاستی برای خوشه‌ها، حدود 20 پروژه به عنوان پروژه‌های خوشه‌های صنعتی آغاز شدند که عمدتاً توسط دولت مرکزی رهبری می‌شد.</a:t>
                      </a:r>
                    </a:p>
                    <a:p>
                      <a:pPr algn="just" rtl="1"/>
                      <a:r>
                        <a:rPr lang="fa-IR" sz="2000" dirty="0"/>
                        <a:t>این برنامه که انواع مختلفی از خوشه ها را در بر می گرفت، مبنایی برای توسعه همکاری خوشه‌های صنعتی، با خوشه هایی که به طور مستقل توسط دولت های محلی ایجاد می شوند، قرار گرفت.</a:t>
                      </a:r>
                      <a:endParaRPr lang="en-US" sz="2000" dirty="0"/>
                    </a:p>
                  </a:txBody>
                  <a:tcPr/>
                </a:tc>
                <a:tc>
                  <a:txBody>
                    <a:bodyPr/>
                    <a:lstStyle/>
                    <a:p>
                      <a:pPr algn="just" rtl="1"/>
                      <a:r>
                        <a:rPr lang="fa-IR" sz="2000" dirty="0"/>
                        <a:t>دوره اول (05-2001) </a:t>
                      </a:r>
                    </a:p>
                    <a:p>
                      <a:pPr algn="just" rtl="1"/>
                      <a:r>
                        <a:rPr lang="fa-IR" sz="2000" dirty="0"/>
                        <a:t>دوره راه اندازی یک خوشه صنعتی </a:t>
                      </a:r>
                      <a:endParaRPr lang="en-US" sz="2000" dirty="0"/>
                    </a:p>
                  </a:txBody>
                  <a:tcPr/>
                </a:tc>
                <a:extLst>
                  <a:ext uri="{0D108BD9-81ED-4DB2-BD59-A6C34878D82A}">
                    <a16:rowId xmlns:a16="http://schemas.microsoft.com/office/drawing/2014/main" val="2057616484"/>
                  </a:ext>
                </a:extLst>
              </a:tr>
              <a:tr h="1481192">
                <a:tc>
                  <a:txBody>
                    <a:bodyPr/>
                    <a:lstStyle/>
                    <a:p>
                      <a:pPr algn="just" rtl="1"/>
                      <a:r>
                        <a:rPr lang="fa-IR" sz="2000" dirty="0"/>
                        <a:t>ارتقای شبکه ادامه می یابد و کسب و کارهای خاصی توسعه می یابد.</a:t>
                      </a:r>
                    </a:p>
                    <a:p>
                      <a:pPr algn="just" rtl="1"/>
                      <a:r>
                        <a:rPr lang="fa-IR" sz="2000" dirty="0"/>
                        <a:t>در عین حال، نوآوری مدیریت شرکت ها و ایجاد سرمایه گذاری ها ترویج می شود. در صورت لزوم، پروژه ها بازنگری می شوند و پروژه های جدید به صورت انعطاف پذیر آماده می شوند. </a:t>
                      </a:r>
                      <a:endParaRPr lang="en-US" sz="2000" dirty="0"/>
                    </a:p>
                  </a:txBody>
                  <a:tcPr/>
                </a:tc>
                <a:tc>
                  <a:txBody>
                    <a:bodyPr/>
                    <a:lstStyle/>
                    <a:p>
                      <a:pPr algn="just" rtl="1"/>
                      <a:r>
                        <a:rPr lang="fa-IR" sz="2000" dirty="0"/>
                        <a:t>دوره دوم (10-2006) </a:t>
                      </a:r>
                    </a:p>
                    <a:p>
                      <a:pPr algn="just" rtl="1"/>
                      <a:r>
                        <a:rPr lang="fa-IR" sz="2000" dirty="0"/>
                        <a:t>دوره رشد یک خوشه صنعتی </a:t>
                      </a:r>
                      <a:endParaRPr lang="en-US" sz="2000" dirty="0"/>
                    </a:p>
                  </a:txBody>
                  <a:tcPr/>
                </a:tc>
                <a:extLst>
                  <a:ext uri="{0D108BD9-81ED-4DB2-BD59-A6C34878D82A}">
                    <a16:rowId xmlns:a16="http://schemas.microsoft.com/office/drawing/2014/main" val="3658337581"/>
                  </a:ext>
                </a:extLst>
              </a:tr>
              <a:tr h="1136729">
                <a:tc>
                  <a:txBody>
                    <a:bodyPr/>
                    <a:lstStyle/>
                    <a:p>
                      <a:pPr algn="just" rtl="1"/>
                      <a:r>
                        <a:rPr lang="fa-IR" sz="2000" dirty="0"/>
                        <a:t>شبکه سازی و توسعه مشاغل خاص بیشتر ترویج می شود.</a:t>
                      </a:r>
                    </a:p>
                    <a:p>
                      <a:pPr algn="just" rtl="1"/>
                      <a:r>
                        <a:rPr lang="fa-IR" sz="2000" dirty="0"/>
                        <a:t>استقلال مالی فعالیت‌های خوشه‌های صنعتی برای توسعه خودپایه خوشه‌ها تشویق می‌شود</a:t>
                      </a:r>
                      <a:endParaRPr lang="en-US" sz="2000" dirty="0"/>
                    </a:p>
                  </a:txBody>
                  <a:tcPr/>
                </a:tc>
                <a:tc>
                  <a:txBody>
                    <a:bodyPr/>
                    <a:lstStyle/>
                    <a:p>
                      <a:pPr algn="just" rtl="1"/>
                      <a:r>
                        <a:rPr lang="fa-IR" sz="2000" dirty="0"/>
                        <a:t>دوره سوم (20-2011) </a:t>
                      </a:r>
                    </a:p>
                    <a:p>
                      <a:pPr algn="just" rtl="1"/>
                      <a:r>
                        <a:rPr lang="fa-IR" sz="2000" dirty="0"/>
                        <a:t>دوره توسعه خودپایدار یک خوشه صنعتی </a:t>
                      </a:r>
                      <a:endParaRPr lang="en-US" sz="2000" dirty="0"/>
                    </a:p>
                  </a:txBody>
                  <a:tcPr/>
                </a:tc>
                <a:extLst>
                  <a:ext uri="{0D108BD9-81ED-4DB2-BD59-A6C34878D82A}">
                    <a16:rowId xmlns:a16="http://schemas.microsoft.com/office/drawing/2014/main" val="1673464857"/>
                  </a:ext>
                </a:extLst>
              </a:tr>
            </a:tbl>
          </a:graphicData>
        </a:graphic>
      </p:graphicFrame>
    </p:spTree>
    <p:extLst>
      <p:ext uri="{BB962C8B-B14F-4D97-AF65-F5344CB8AC3E}">
        <p14:creationId xmlns:p14="http://schemas.microsoft.com/office/powerpoint/2010/main" val="35050251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92608-D4C6-09D0-22EE-CB3065B87901}"/>
              </a:ext>
            </a:extLst>
          </p:cNvPr>
          <p:cNvSpPr>
            <a:spLocks noGrp="1"/>
          </p:cNvSpPr>
          <p:nvPr>
            <p:ph type="title"/>
          </p:nvPr>
        </p:nvSpPr>
        <p:spPr>
          <a:xfrm>
            <a:off x="838200" y="365126"/>
            <a:ext cx="10515600" cy="1017108"/>
          </a:xfrm>
        </p:spPr>
        <p:txBody>
          <a:bodyPr/>
          <a:lstStyle/>
          <a:p>
            <a:pPr algn="r" rtl="1"/>
            <a:r>
              <a:rPr lang="fa-IR" dirty="0"/>
              <a:t>انواع مناطق ارائه شده توسط برنامه خوشه صنعتی ژاپن</a:t>
            </a:r>
            <a:endParaRPr lang="en-US" dirty="0"/>
          </a:p>
        </p:txBody>
      </p:sp>
      <p:graphicFrame>
        <p:nvGraphicFramePr>
          <p:cNvPr id="4" name="Table 4">
            <a:extLst>
              <a:ext uri="{FF2B5EF4-FFF2-40B4-BE49-F238E27FC236}">
                <a16:creationId xmlns:a16="http://schemas.microsoft.com/office/drawing/2014/main" id="{DE0D1663-2892-F776-DAA9-2FB4285EAE91}"/>
              </a:ext>
            </a:extLst>
          </p:cNvPr>
          <p:cNvGraphicFramePr>
            <a:graphicFrameLocks noGrp="1"/>
          </p:cNvGraphicFramePr>
          <p:nvPr>
            <p:ph idx="1"/>
            <p:extLst>
              <p:ext uri="{D42A27DB-BD31-4B8C-83A1-F6EECF244321}">
                <p14:modId xmlns:p14="http://schemas.microsoft.com/office/powerpoint/2010/main" val="2859565442"/>
              </p:ext>
            </p:extLst>
          </p:nvPr>
        </p:nvGraphicFramePr>
        <p:xfrm>
          <a:off x="838200" y="1435395"/>
          <a:ext cx="10515600" cy="5333070"/>
        </p:xfrm>
        <a:graphic>
          <a:graphicData uri="http://schemas.openxmlformats.org/drawingml/2006/table">
            <a:tbl>
              <a:tblPr firstRow="1" bandRow="1">
                <a:tableStyleId>{93296810-A885-4BE3-A3E7-6D5BEEA58F35}</a:tableStyleId>
              </a:tblPr>
              <a:tblGrid>
                <a:gridCol w="6817242">
                  <a:extLst>
                    <a:ext uri="{9D8B030D-6E8A-4147-A177-3AD203B41FA5}">
                      <a16:colId xmlns:a16="http://schemas.microsoft.com/office/drawing/2014/main" val="461263335"/>
                    </a:ext>
                  </a:extLst>
                </a:gridCol>
                <a:gridCol w="3698358">
                  <a:extLst>
                    <a:ext uri="{9D8B030D-6E8A-4147-A177-3AD203B41FA5}">
                      <a16:colId xmlns:a16="http://schemas.microsoft.com/office/drawing/2014/main" val="806917761"/>
                    </a:ext>
                  </a:extLst>
                </a:gridCol>
              </a:tblGrid>
              <a:tr h="761070">
                <a:tc>
                  <a:txBody>
                    <a:bodyPr/>
                    <a:lstStyle/>
                    <a:p>
                      <a:pPr algn="just" rtl="1"/>
                      <a:r>
                        <a:rPr lang="fa-IR" dirty="0"/>
                        <a:t>ویژگی اقدامات و هدف گذاری ها</a:t>
                      </a:r>
                      <a:endParaRPr lang="en-US" dirty="0"/>
                    </a:p>
                  </a:txBody>
                  <a:tcPr/>
                </a:tc>
                <a:tc>
                  <a:txBody>
                    <a:bodyPr/>
                    <a:lstStyle/>
                    <a:p>
                      <a:pPr algn="just" rtl="1"/>
                      <a:r>
                        <a:rPr lang="fa-IR" dirty="0"/>
                        <a:t>نوع</a:t>
                      </a:r>
                      <a:endParaRPr lang="en-US" dirty="0"/>
                    </a:p>
                  </a:txBody>
                  <a:tcPr/>
                </a:tc>
                <a:extLst>
                  <a:ext uri="{0D108BD9-81ED-4DB2-BD59-A6C34878D82A}">
                    <a16:rowId xmlns:a16="http://schemas.microsoft.com/office/drawing/2014/main" val="3923414239"/>
                  </a:ext>
                </a:extLst>
              </a:tr>
              <a:tr h="370840">
                <a:tc>
                  <a:txBody>
                    <a:bodyPr/>
                    <a:lstStyle/>
                    <a:p>
                      <a:pPr algn="just" rtl="1"/>
                      <a:r>
                        <a:rPr lang="fa-IR" dirty="0"/>
                        <a:t>هر یک از سه منطقه شهری - کانتو، چوبو-توکای و کینکی - یک مگا خوشه مجازی را تشکیل می دهند که شامل طیف گسترده ای از زمینه ها از خودرو، لوازم دیجیتال و مکاترونیک گرفته تا صنایع زیستی و نانو است.</a:t>
                      </a:r>
                    </a:p>
                    <a:p>
                      <a:pPr algn="just" rtl="1"/>
                      <a:r>
                        <a:rPr lang="fa-IR" dirty="0"/>
                        <a:t>[نمونه هایی از هدف گذاری ها]</a:t>
                      </a:r>
                    </a:p>
                    <a:p>
                      <a:pPr algn="just" rtl="1"/>
                      <a:r>
                        <a:rPr lang="fa-IR" dirty="0"/>
                        <a:t>تمرکز بر احیای شرکت های موجود. </a:t>
                      </a:r>
                    </a:p>
                    <a:p>
                      <a:pPr algn="just" rtl="1"/>
                      <a:r>
                        <a:rPr lang="fa-IR" dirty="0"/>
                        <a:t>ارائه خدمات پشتیبانی عمدتاً برای سطوح نزدیک به تجاری سازی همکاری با شرکت های بزرگ</a:t>
                      </a:r>
                    </a:p>
                    <a:p>
                      <a:pPr algn="just" rtl="1"/>
                      <a:r>
                        <a:rPr lang="fa-IR" dirty="0"/>
                        <a:t> همکاری در سطح شهر</a:t>
                      </a:r>
                      <a:endParaRPr lang="en-US" dirty="0"/>
                    </a:p>
                  </a:txBody>
                  <a:tcPr/>
                </a:tc>
                <a:tc>
                  <a:txBody>
                    <a:bodyPr/>
                    <a:lstStyle/>
                    <a:p>
                      <a:pPr algn="just" rtl="1"/>
                      <a:r>
                        <a:rPr lang="fa-IR" dirty="0"/>
                        <a:t>نوع</a:t>
                      </a:r>
                      <a:r>
                        <a:rPr lang="en-US" dirty="0"/>
                        <a:t>A</a:t>
                      </a:r>
                      <a:r>
                        <a:rPr lang="fa-IR" dirty="0"/>
                        <a:t>: مناطق کلان شهری</a:t>
                      </a:r>
                    </a:p>
                    <a:p>
                      <a:pPr algn="just" rtl="1"/>
                      <a:r>
                        <a:rPr lang="fa-IR" dirty="0"/>
                        <a:t> احیای خوشه های متنوع با ظرفیت موجود قوی</a:t>
                      </a:r>
                      <a:endParaRPr lang="en-US" dirty="0"/>
                    </a:p>
                  </a:txBody>
                  <a:tcPr/>
                </a:tc>
                <a:extLst>
                  <a:ext uri="{0D108BD9-81ED-4DB2-BD59-A6C34878D82A}">
                    <a16:rowId xmlns:a16="http://schemas.microsoft.com/office/drawing/2014/main" val="1619621189"/>
                  </a:ext>
                </a:extLst>
              </a:tr>
              <a:tr h="370840">
                <a:tc>
                  <a:txBody>
                    <a:bodyPr/>
                    <a:lstStyle/>
                    <a:p>
                      <a:pPr algn="just" rtl="1"/>
                      <a:r>
                        <a:rPr lang="fa-IR" dirty="0"/>
                        <a:t>این خوشه ها بدون توجه به ساختار خوشه ای موجود بر پایه صنعتی شدن فناوری هستند. </a:t>
                      </a:r>
                    </a:p>
                    <a:p>
                      <a:pPr algn="just" rtl="1"/>
                      <a:r>
                        <a:rPr lang="fa-IR" dirty="0"/>
                        <a:t>دانشگاه های سطح بالا و موسسات تحقیقاتی دولتی نقش اصلی را در این خوشه ها ایفا می کنند.</a:t>
                      </a:r>
                    </a:p>
                    <a:p>
                      <a:pPr algn="just" rtl="1"/>
                      <a:r>
                        <a:rPr lang="fa-IR" dirty="0"/>
                        <a:t>[نمونه هایی هدف گذاری]</a:t>
                      </a:r>
                    </a:p>
                    <a:p>
                      <a:pPr algn="just" rtl="1"/>
                      <a:r>
                        <a:rPr lang="fa-IR" dirty="0"/>
                        <a:t>انتقال فناوری، حمایت از استارت‌آپ‌های شرکتی، و رشد کسب‌وکار، حوزه‌های مورد توجه هستند.</a:t>
                      </a:r>
                    </a:p>
                    <a:p>
                      <a:pPr algn="just" rtl="1"/>
                      <a:r>
                        <a:rPr lang="fa-IR" dirty="0"/>
                        <a:t>تحقیق و توسعه درصد زیادی از پشتیبانی را جذب می کند و فاصله زمانی زیادی بین پشتیبانی و افزایش فروش وجود دارد.</a:t>
                      </a:r>
                      <a:endParaRPr lang="en-US" dirty="0"/>
                    </a:p>
                  </a:txBody>
                  <a:tcPr/>
                </a:tc>
                <a:tc>
                  <a:txBody>
                    <a:bodyPr/>
                    <a:lstStyle/>
                    <a:p>
                      <a:pPr algn="just" rtl="1"/>
                      <a:r>
                        <a:rPr lang="fa-IR" sz="1800" b="0" kern="1200" dirty="0">
                          <a:solidFill>
                            <a:schemeClr val="dk1"/>
                          </a:solidFill>
                          <a:effectLst/>
                        </a:rPr>
                        <a:t>نوع </a:t>
                      </a:r>
                      <a:r>
                        <a:rPr lang="en-US" sz="1800" b="0" kern="1200" dirty="0">
                          <a:solidFill>
                            <a:schemeClr val="dk1"/>
                          </a:solidFill>
                          <a:effectLst/>
                        </a:rPr>
                        <a:t>B: </a:t>
                      </a:r>
                      <a:r>
                        <a:rPr lang="fa-IR" sz="1800" b="0" kern="1200" dirty="0">
                          <a:solidFill>
                            <a:schemeClr val="dk1"/>
                          </a:solidFill>
                          <a:effectLst/>
                        </a:rPr>
                        <a:t>خوشه علم و فناوری محور</a:t>
                      </a:r>
                    </a:p>
                    <a:p>
                      <a:pPr algn="just" rtl="1"/>
                      <a:endParaRPr lang="en-US" dirty="0"/>
                    </a:p>
                  </a:txBody>
                  <a:tcPr/>
                </a:tc>
                <a:extLst>
                  <a:ext uri="{0D108BD9-81ED-4DB2-BD59-A6C34878D82A}">
                    <a16:rowId xmlns:a16="http://schemas.microsoft.com/office/drawing/2014/main" val="3554215081"/>
                  </a:ext>
                </a:extLst>
              </a:tr>
            </a:tbl>
          </a:graphicData>
        </a:graphic>
      </p:graphicFrame>
    </p:spTree>
    <p:extLst>
      <p:ext uri="{BB962C8B-B14F-4D97-AF65-F5344CB8AC3E}">
        <p14:creationId xmlns:p14="http://schemas.microsoft.com/office/powerpoint/2010/main" val="38438643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C19FE-6839-4AC8-2F73-E8AB92CB5DA4}"/>
              </a:ext>
            </a:extLst>
          </p:cNvPr>
          <p:cNvSpPr>
            <a:spLocks noGrp="1"/>
          </p:cNvSpPr>
          <p:nvPr>
            <p:ph type="title"/>
          </p:nvPr>
        </p:nvSpPr>
        <p:spPr>
          <a:xfrm>
            <a:off x="838200" y="365126"/>
            <a:ext cx="10515600" cy="942680"/>
          </a:xfrm>
        </p:spPr>
        <p:txBody>
          <a:bodyPr/>
          <a:lstStyle/>
          <a:p>
            <a:pPr algn="r" rtl="1"/>
            <a:r>
              <a:rPr lang="fa-IR" dirty="0"/>
              <a:t>انواع مناطق ارائه شده توسط برنامه خوشه صنعتی ژاپن</a:t>
            </a:r>
            <a:endParaRPr lang="en-US" dirty="0"/>
          </a:p>
        </p:txBody>
      </p:sp>
      <p:graphicFrame>
        <p:nvGraphicFramePr>
          <p:cNvPr id="4" name="Table 4">
            <a:extLst>
              <a:ext uri="{FF2B5EF4-FFF2-40B4-BE49-F238E27FC236}">
                <a16:creationId xmlns:a16="http://schemas.microsoft.com/office/drawing/2014/main" id="{71482BA9-33ED-2B6D-A63E-1F8908287092}"/>
              </a:ext>
            </a:extLst>
          </p:cNvPr>
          <p:cNvGraphicFramePr>
            <a:graphicFrameLocks noGrp="1"/>
          </p:cNvGraphicFramePr>
          <p:nvPr>
            <p:ph idx="1"/>
            <p:extLst>
              <p:ext uri="{D42A27DB-BD31-4B8C-83A1-F6EECF244321}">
                <p14:modId xmlns:p14="http://schemas.microsoft.com/office/powerpoint/2010/main" val="3592766659"/>
              </p:ext>
            </p:extLst>
          </p:nvPr>
        </p:nvGraphicFramePr>
        <p:xfrm>
          <a:off x="946298" y="1424763"/>
          <a:ext cx="10407502" cy="4253501"/>
        </p:xfrm>
        <a:graphic>
          <a:graphicData uri="http://schemas.openxmlformats.org/drawingml/2006/table">
            <a:tbl>
              <a:tblPr firstRow="1" bandRow="1">
                <a:tableStyleId>{5C22544A-7EE6-4342-B048-85BDC9FD1C3A}</a:tableStyleId>
              </a:tblPr>
              <a:tblGrid>
                <a:gridCol w="6592186">
                  <a:extLst>
                    <a:ext uri="{9D8B030D-6E8A-4147-A177-3AD203B41FA5}">
                      <a16:colId xmlns:a16="http://schemas.microsoft.com/office/drawing/2014/main" val="2670919686"/>
                    </a:ext>
                  </a:extLst>
                </a:gridCol>
                <a:gridCol w="3815316">
                  <a:extLst>
                    <a:ext uri="{9D8B030D-6E8A-4147-A177-3AD203B41FA5}">
                      <a16:colId xmlns:a16="http://schemas.microsoft.com/office/drawing/2014/main" val="3087947271"/>
                    </a:ext>
                  </a:extLst>
                </a:gridCol>
              </a:tblGrid>
              <a:tr h="504461">
                <a:tc>
                  <a:txBody>
                    <a:bodyPr/>
                    <a:lstStyle/>
                    <a:p>
                      <a:pPr algn="r" rtl="1"/>
                      <a:r>
                        <a:rPr lang="fa-IR" dirty="0"/>
                        <a:t>ویژگی اقدامات و هدف گذاری ها</a:t>
                      </a:r>
                      <a:endParaRPr lang="en-US" dirty="0"/>
                    </a:p>
                  </a:txBody>
                  <a:tcPr/>
                </a:tc>
                <a:tc>
                  <a:txBody>
                    <a:bodyPr/>
                    <a:lstStyle/>
                    <a:p>
                      <a:pPr algn="r" rtl="1"/>
                      <a:r>
                        <a:rPr lang="fa-IR" dirty="0"/>
                        <a:t>نوع</a:t>
                      </a:r>
                      <a:endParaRPr lang="en-US" dirty="0"/>
                    </a:p>
                  </a:txBody>
                  <a:tcPr/>
                </a:tc>
                <a:extLst>
                  <a:ext uri="{0D108BD9-81ED-4DB2-BD59-A6C34878D82A}">
                    <a16:rowId xmlns:a16="http://schemas.microsoft.com/office/drawing/2014/main" val="532445200"/>
                  </a:ext>
                </a:extLst>
              </a:tr>
              <a:tr h="504461">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fa-IR" dirty="0"/>
                        <a:t>برخی از تراکم‌های منطقه‌ای کوچک‌تر بر روی تعداد محدودی از فعالیت‌های خاص متمرکز شده‌اند.</a:t>
                      </a:r>
                    </a:p>
                    <a:p>
                      <a:pPr marL="0" marR="0" lvl="0" indent="0" algn="just" defTabSz="914400" rtl="1" eaLnBrk="1" fontAlgn="auto" latinLnBrk="0" hangingPunct="1">
                        <a:lnSpc>
                          <a:spcPct val="100000"/>
                        </a:lnSpc>
                        <a:spcBef>
                          <a:spcPts val="0"/>
                        </a:spcBef>
                        <a:spcAft>
                          <a:spcPts val="0"/>
                        </a:spcAft>
                        <a:buClrTx/>
                        <a:buSzTx/>
                        <a:buFontTx/>
                        <a:buNone/>
                        <a:tabLst/>
                        <a:defRPr/>
                      </a:pPr>
                      <a:r>
                        <a:rPr lang="fa-IR" dirty="0"/>
                        <a:t> تمرکز بر  پشتیبانی از شبکه های موجود </a:t>
                      </a:r>
                    </a:p>
                    <a:p>
                      <a:pPr marL="0" marR="0" lvl="0" indent="0" algn="just" defTabSz="914400" rtl="1" eaLnBrk="1" fontAlgn="auto" latinLnBrk="0" hangingPunct="1">
                        <a:lnSpc>
                          <a:spcPct val="100000"/>
                        </a:lnSpc>
                        <a:spcBef>
                          <a:spcPts val="0"/>
                        </a:spcBef>
                        <a:spcAft>
                          <a:spcPts val="0"/>
                        </a:spcAft>
                        <a:buClrTx/>
                        <a:buSzTx/>
                        <a:buFontTx/>
                        <a:buNone/>
                        <a:tabLst/>
                        <a:defRPr/>
                      </a:pPr>
                      <a:r>
                        <a:rPr lang="fa-IR" dirty="0"/>
                        <a:t>[نمونه ای از هدف گذاری]</a:t>
                      </a:r>
                    </a:p>
                    <a:p>
                      <a:pPr marL="0" marR="0" lvl="0" indent="0" algn="just" defTabSz="914400" rtl="1" eaLnBrk="1" fontAlgn="auto" latinLnBrk="0" hangingPunct="1">
                        <a:lnSpc>
                          <a:spcPct val="100000"/>
                        </a:lnSpc>
                        <a:spcBef>
                          <a:spcPts val="0"/>
                        </a:spcBef>
                        <a:spcAft>
                          <a:spcPts val="0"/>
                        </a:spcAft>
                        <a:buClrTx/>
                        <a:buSzTx/>
                        <a:buFontTx/>
                        <a:buNone/>
                        <a:tabLst/>
                        <a:defRPr/>
                      </a:pPr>
                      <a:r>
                        <a:rPr lang="fa-IR" dirty="0"/>
                        <a:t>تمرکز بر بخش های خاص </a:t>
                      </a:r>
                    </a:p>
                    <a:p>
                      <a:pPr marL="0" marR="0" lvl="0" indent="0" algn="just" defTabSz="914400" rtl="1" eaLnBrk="1" fontAlgn="auto" latinLnBrk="0" hangingPunct="1">
                        <a:lnSpc>
                          <a:spcPct val="100000"/>
                        </a:lnSpc>
                        <a:spcBef>
                          <a:spcPts val="0"/>
                        </a:spcBef>
                        <a:spcAft>
                          <a:spcPts val="0"/>
                        </a:spcAft>
                        <a:buClrTx/>
                        <a:buSzTx/>
                        <a:buFontTx/>
                        <a:buNone/>
                        <a:tabLst/>
                        <a:defRPr/>
                      </a:pPr>
                      <a:r>
                        <a:rPr lang="fa-IR" dirty="0"/>
                        <a:t>سهم بازار محدود</a:t>
                      </a:r>
                      <a:endParaRPr lang="en-US" dirty="0"/>
                    </a:p>
                    <a:p>
                      <a:pPr algn="just" rtl="1"/>
                      <a:endParaRPr lang="en-US" dirty="0"/>
                    </a:p>
                  </a:txBody>
                  <a:tcPr/>
                </a:tc>
                <a:tc>
                  <a:txBody>
                    <a:bodyPr/>
                    <a:lstStyle/>
                    <a:p>
                      <a:pPr algn="just" rtl="1"/>
                      <a:r>
                        <a:rPr lang="fa-IR" dirty="0"/>
                        <a:t>نوع </a:t>
                      </a:r>
                      <a:r>
                        <a:rPr lang="en-US" dirty="0"/>
                        <a:t>C: </a:t>
                      </a:r>
                      <a:r>
                        <a:rPr lang="fa-IR" dirty="0"/>
                        <a:t>خوشه های بخش های خاص بازار</a:t>
                      </a:r>
                    </a:p>
                  </a:txBody>
                  <a:tcPr/>
                </a:tc>
                <a:extLst>
                  <a:ext uri="{0D108BD9-81ED-4DB2-BD59-A6C34878D82A}">
                    <a16:rowId xmlns:a16="http://schemas.microsoft.com/office/drawing/2014/main" val="1548517881"/>
                  </a:ext>
                </a:extLst>
              </a:tr>
              <a:tr h="504461">
                <a:tc>
                  <a:txBody>
                    <a:bodyPr/>
                    <a:lstStyle/>
                    <a:p>
                      <a:pPr algn="just" rtl="1"/>
                      <a:r>
                        <a:rPr lang="fa-IR" dirty="0"/>
                        <a:t>تراکم صنعتی پایین است. </a:t>
                      </a:r>
                    </a:p>
                    <a:p>
                      <a:pPr algn="just" rtl="1"/>
                      <a:r>
                        <a:rPr lang="fa-IR" dirty="0"/>
                        <a:t>مناطقی که مراکز تراکم از یکدیگر دور هستند و فقط دارای خوشه های کوچک هستند. </a:t>
                      </a:r>
                    </a:p>
                    <a:p>
                      <a:pPr algn="just" rtl="1"/>
                      <a:r>
                        <a:rPr lang="fa-IR" dirty="0"/>
                        <a:t>هیچ خوشه گسترده ای وجود ندارد.</a:t>
                      </a:r>
                    </a:p>
                    <a:p>
                      <a:pPr algn="just" rtl="1"/>
                      <a:r>
                        <a:rPr lang="fa-IR" dirty="0"/>
                        <a:t>[نمونه ای ازهدف گذاری]</a:t>
                      </a:r>
                    </a:p>
                    <a:p>
                      <a:pPr algn="just" rtl="1"/>
                      <a:r>
                        <a:rPr lang="fa-IR" dirty="0"/>
                        <a:t>هر خوشه در مقیاس کوچک است و برای توسعه نیاز به زمان دارد.</a:t>
                      </a:r>
                    </a:p>
                    <a:p>
                      <a:pPr algn="just" rtl="1"/>
                      <a:r>
                        <a:rPr lang="fa-IR" dirty="0"/>
                        <a:t>تشکیل شبکه بین خوشه ها نیز به زمان نیاز دارد.</a:t>
                      </a:r>
                      <a:endParaRPr lang="en-US" dirty="0"/>
                    </a:p>
                  </a:txBody>
                  <a:tcPr/>
                </a:tc>
                <a:tc>
                  <a:txBody>
                    <a:bodyPr/>
                    <a:lstStyle/>
                    <a:p>
                      <a:pPr algn="r" rtl="1"/>
                      <a:r>
                        <a:rPr lang="fa-IR" dirty="0"/>
                        <a:t>نوع </a:t>
                      </a:r>
                      <a:r>
                        <a:rPr lang="en-US" dirty="0"/>
                        <a:t>D: </a:t>
                      </a:r>
                      <a:r>
                        <a:rPr lang="fa-IR" dirty="0"/>
                        <a:t>تشکیل شبکه بین خوشه های کوچک</a:t>
                      </a:r>
                      <a:endParaRPr lang="en-US" dirty="0"/>
                    </a:p>
                  </a:txBody>
                  <a:tcPr/>
                </a:tc>
                <a:extLst>
                  <a:ext uri="{0D108BD9-81ED-4DB2-BD59-A6C34878D82A}">
                    <a16:rowId xmlns:a16="http://schemas.microsoft.com/office/drawing/2014/main" val="983106278"/>
                  </a:ext>
                </a:extLst>
              </a:tr>
            </a:tbl>
          </a:graphicData>
        </a:graphic>
      </p:graphicFrame>
    </p:spTree>
    <p:extLst>
      <p:ext uri="{BB962C8B-B14F-4D97-AF65-F5344CB8AC3E}">
        <p14:creationId xmlns:p14="http://schemas.microsoft.com/office/powerpoint/2010/main" val="12138576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622D9-2225-F0BA-4690-4AE79A23AA9F}"/>
              </a:ext>
            </a:extLst>
          </p:cNvPr>
          <p:cNvSpPr>
            <a:spLocks noGrp="1"/>
          </p:cNvSpPr>
          <p:nvPr>
            <p:ph type="title"/>
          </p:nvPr>
        </p:nvSpPr>
        <p:spPr>
          <a:xfrm>
            <a:off x="838200" y="365126"/>
            <a:ext cx="10515600" cy="910782"/>
          </a:xfrm>
        </p:spPr>
        <p:txBody>
          <a:bodyPr>
            <a:normAutofit/>
          </a:bodyPr>
          <a:lstStyle/>
          <a:p>
            <a:pPr algn="r" rtl="1"/>
            <a:r>
              <a:rPr lang="fa-IR" sz="3600" dirty="0"/>
              <a:t>ابزارهای بکارگرفته شده توسط برنامه خوشه صنعتی ژاپن</a:t>
            </a:r>
            <a:endParaRPr lang="en-US" sz="3600" dirty="0"/>
          </a:p>
        </p:txBody>
      </p:sp>
      <p:graphicFrame>
        <p:nvGraphicFramePr>
          <p:cNvPr id="4" name="Table 4">
            <a:extLst>
              <a:ext uri="{FF2B5EF4-FFF2-40B4-BE49-F238E27FC236}">
                <a16:creationId xmlns:a16="http://schemas.microsoft.com/office/drawing/2014/main" id="{1BC3D231-6C56-87BA-C05F-D4F94B5AE2D3}"/>
              </a:ext>
            </a:extLst>
          </p:cNvPr>
          <p:cNvGraphicFramePr>
            <a:graphicFrameLocks noGrp="1"/>
          </p:cNvGraphicFramePr>
          <p:nvPr>
            <p:ph idx="1"/>
            <p:extLst>
              <p:ext uri="{D42A27DB-BD31-4B8C-83A1-F6EECF244321}">
                <p14:modId xmlns:p14="http://schemas.microsoft.com/office/powerpoint/2010/main" val="2714367948"/>
              </p:ext>
            </p:extLst>
          </p:nvPr>
        </p:nvGraphicFramePr>
        <p:xfrm>
          <a:off x="838200" y="1275908"/>
          <a:ext cx="10515600" cy="4759960"/>
        </p:xfrm>
        <a:graphic>
          <a:graphicData uri="http://schemas.openxmlformats.org/drawingml/2006/table">
            <a:tbl>
              <a:tblPr firstRow="1" bandRow="1">
                <a:tableStyleId>{5C22544A-7EE6-4342-B048-85BDC9FD1C3A}</a:tableStyleId>
              </a:tblPr>
              <a:tblGrid>
                <a:gridCol w="7231912">
                  <a:extLst>
                    <a:ext uri="{9D8B030D-6E8A-4147-A177-3AD203B41FA5}">
                      <a16:colId xmlns:a16="http://schemas.microsoft.com/office/drawing/2014/main" val="3836334495"/>
                    </a:ext>
                  </a:extLst>
                </a:gridCol>
                <a:gridCol w="3283688">
                  <a:extLst>
                    <a:ext uri="{9D8B030D-6E8A-4147-A177-3AD203B41FA5}">
                      <a16:colId xmlns:a16="http://schemas.microsoft.com/office/drawing/2014/main" val="1598262894"/>
                    </a:ext>
                  </a:extLst>
                </a:gridCol>
              </a:tblGrid>
              <a:tr h="370840">
                <a:tc>
                  <a:txBody>
                    <a:bodyPr/>
                    <a:lstStyle/>
                    <a:p>
                      <a:pPr algn="r" rtl="1"/>
                      <a:r>
                        <a:rPr lang="fa-IR" dirty="0"/>
                        <a:t>ابزارها</a:t>
                      </a:r>
                      <a:endParaRPr lang="en-US" dirty="0"/>
                    </a:p>
                  </a:txBody>
                  <a:tcPr/>
                </a:tc>
                <a:tc>
                  <a:txBody>
                    <a:bodyPr/>
                    <a:lstStyle/>
                    <a:p>
                      <a:pPr algn="r" rtl="1"/>
                      <a:r>
                        <a:rPr lang="fa-IR" dirty="0"/>
                        <a:t>محور</a:t>
                      </a:r>
                      <a:endParaRPr lang="en-US" dirty="0"/>
                    </a:p>
                  </a:txBody>
                  <a:tcPr/>
                </a:tc>
                <a:extLst>
                  <a:ext uri="{0D108BD9-81ED-4DB2-BD59-A6C34878D82A}">
                    <a16:rowId xmlns:a16="http://schemas.microsoft.com/office/drawing/2014/main" val="2883010928"/>
                  </a:ext>
                </a:extLst>
              </a:tr>
              <a:tr h="370840">
                <a:tc>
                  <a:txBody>
                    <a:bodyPr/>
                    <a:lstStyle/>
                    <a:p>
                      <a:pPr algn="r" rtl="1"/>
                      <a:r>
                        <a:rPr lang="fa-IR" dirty="0"/>
                        <a:t>● ایجاد سازمان های ترویج کننده تشکیل خوشه، شبکه سازی با سازمان های مرتبط</a:t>
                      </a:r>
                    </a:p>
                    <a:p>
                      <a:pPr algn="r" rtl="1"/>
                      <a:r>
                        <a:rPr lang="fa-IR" dirty="0"/>
                        <a:t>● اعزام هماهنگ کننده ها به شرکت ها و دانشگاه های شرکت کننده</a:t>
                      </a:r>
                    </a:p>
                    <a:p>
                      <a:pPr algn="r" rtl="1"/>
                      <a:r>
                        <a:rPr lang="fa-IR" dirty="0"/>
                        <a:t>● انتقال اطلاعات از طریق وب سایت ها و مجلات ایمیل</a:t>
                      </a:r>
                    </a:p>
                    <a:p>
                      <a:pPr algn="r" rtl="1"/>
                      <a:r>
                        <a:rPr lang="fa-IR" dirty="0"/>
                        <a:t>● برگزاری جلسات تبادل همکاری صنعت و دانشگاه، نشست های مشترک برای اعلام نتایج، سمپوزیوم ها، سمینارها و کارگاه های آموزشی</a:t>
                      </a:r>
                    </a:p>
                    <a:p>
                      <a:pPr algn="r" rtl="1"/>
                      <a:r>
                        <a:rPr lang="fa-IR" dirty="0"/>
                        <a:t>● توسعه بانک اطلاعاتی شرکت ها، محققان و حامیان</a:t>
                      </a:r>
                      <a:endParaRPr lang="en-US" dirty="0"/>
                    </a:p>
                  </a:txBody>
                  <a:tcPr/>
                </a:tc>
                <a:tc>
                  <a:txBody>
                    <a:bodyPr/>
                    <a:lstStyle/>
                    <a:p>
                      <a:pPr algn="r" rtl="1"/>
                      <a:r>
                        <a:rPr lang="fa-IR" dirty="0"/>
                        <a:t>تشکیل شبکه</a:t>
                      </a:r>
                      <a:endParaRPr lang="en-US" dirty="0"/>
                    </a:p>
                  </a:txBody>
                  <a:tcPr/>
                </a:tc>
                <a:extLst>
                  <a:ext uri="{0D108BD9-81ED-4DB2-BD59-A6C34878D82A}">
                    <a16:rowId xmlns:a16="http://schemas.microsoft.com/office/drawing/2014/main" val="3264622257"/>
                  </a:ext>
                </a:extLst>
              </a:tr>
              <a:tr h="370840">
                <a:tc>
                  <a:txBody>
                    <a:bodyPr/>
                    <a:lstStyle/>
                    <a:p>
                      <a:pPr algn="r" rtl="1"/>
                      <a:r>
                        <a:rPr lang="fa-IR" dirty="0"/>
                        <a:t>● ترویج و همکاری تحقیق و توسعه توسط بودجه عمومی (پروژه های دفتر امور اقتصادی، </a:t>
                      </a:r>
                      <a:r>
                        <a:rPr lang="en-US" dirty="0"/>
                        <a:t>NEDO، AIST </a:t>
                      </a:r>
                      <a:r>
                        <a:rPr lang="fa-IR" dirty="0"/>
                        <a:t>و سایر وزارتخانه ها)</a:t>
                      </a:r>
                    </a:p>
                    <a:p>
                      <a:pPr algn="r" rtl="1"/>
                      <a:r>
                        <a:rPr lang="fa-IR" dirty="0"/>
                        <a:t>● ارتقای استفاده از نتایج تحقیقات (جلسات اعلام نتایج، تطبیق فناوری، اعزام متخصصان و ...)</a:t>
                      </a:r>
                    </a:p>
                    <a:p>
                      <a:pPr algn="r" rtl="1"/>
                      <a:r>
                        <a:rPr lang="fa-IR" dirty="0"/>
                        <a:t>● حمایت از حفاظت و استفاده استراتژیک از مالکیت معنوی (تشکیل ستاد راهبردی مالکیت فکری محلی و ...)</a:t>
                      </a:r>
                      <a:endParaRPr lang="en-US" dirty="0"/>
                    </a:p>
                  </a:txBody>
                  <a:tcPr/>
                </a:tc>
                <a:tc>
                  <a:txBody>
                    <a:bodyPr/>
                    <a:lstStyle/>
                    <a:p>
                      <a:pPr algn="r" rtl="1"/>
                      <a:r>
                        <a:rPr lang="fa-IR" dirty="0"/>
                        <a:t>پشتیبانی از تحقیق و توسعه</a:t>
                      </a:r>
                      <a:endParaRPr lang="en-US" dirty="0"/>
                    </a:p>
                  </a:txBody>
                  <a:tcPr/>
                </a:tc>
                <a:extLst>
                  <a:ext uri="{0D108BD9-81ED-4DB2-BD59-A6C34878D82A}">
                    <a16:rowId xmlns:a16="http://schemas.microsoft.com/office/drawing/2014/main" val="1595428416"/>
                  </a:ext>
                </a:extLst>
              </a:tr>
              <a:tr h="370840">
                <a:tc>
                  <a:txBody>
                    <a:bodyPr/>
                    <a:lstStyle/>
                    <a:p>
                      <a:pPr algn="r" rtl="1"/>
                      <a:r>
                        <a:rPr lang="fa-IR" dirty="0"/>
                        <a:t>● توسعه تأسیسات مراکز راه اندازی</a:t>
                      </a:r>
                    </a:p>
                    <a:p>
                      <a:pPr algn="r" rtl="1"/>
                      <a:r>
                        <a:rPr lang="fa-IR" dirty="0"/>
                        <a:t>● پرورش مدیران انکوباتورها</a:t>
                      </a:r>
                    </a:p>
                    <a:p>
                      <a:pPr algn="r" rtl="1"/>
                      <a:r>
                        <a:rPr lang="fa-IR" dirty="0"/>
                        <a:t>● تشکیل شبکه بین سازمان های متولی راه اندازی و مدیران این مراکز</a:t>
                      </a:r>
                      <a:endParaRPr lang="en-US" dirty="0"/>
                    </a:p>
                  </a:txBody>
                  <a:tcPr/>
                </a:tc>
                <a:tc>
                  <a:txBody>
                    <a:bodyPr/>
                    <a:lstStyle/>
                    <a:p>
                      <a:pPr algn="r" rtl="1"/>
                      <a:r>
                        <a:rPr lang="fa-IR" dirty="0"/>
                        <a:t>پشتیبانی از راه اندازی کسب و کار</a:t>
                      </a:r>
                      <a:endParaRPr lang="en-US" dirty="0"/>
                    </a:p>
                  </a:txBody>
                  <a:tcPr/>
                </a:tc>
                <a:extLst>
                  <a:ext uri="{0D108BD9-81ED-4DB2-BD59-A6C34878D82A}">
                    <a16:rowId xmlns:a16="http://schemas.microsoft.com/office/drawing/2014/main" val="3867013963"/>
                  </a:ext>
                </a:extLst>
              </a:tr>
            </a:tbl>
          </a:graphicData>
        </a:graphic>
      </p:graphicFrame>
    </p:spTree>
    <p:extLst>
      <p:ext uri="{BB962C8B-B14F-4D97-AF65-F5344CB8AC3E}">
        <p14:creationId xmlns:p14="http://schemas.microsoft.com/office/powerpoint/2010/main" val="4253298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F748B-3C27-CE34-5F0D-B99B73680AB1}"/>
              </a:ext>
            </a:extLst>
          </p:cNvPr>
          <p:cNvSpPr>
            <a:spLocks noGrp="1"/>
          </p:cNvSpPr>
          <p:nvPr>
            <p:ph type="title"/>
          </p:nvPr>
        </p:nvSpPr>
        <p:spPr>
          <a:xfrm>
            <a:off x="838200" y="365126"/>
            <a:ext cx="10515600" cy="793824"/>
          </a:xfrm>
        </p:spPr>
        <p:txBody>
          <a:bodyPr>
            <a:normAutofit/>
          </a:bodyPr>
          <a:lstStyle/>
          <a:p>
            <a:pPr algn="r" rtl="1"/>
            <a:r>
              <a:rPr lang="fa-IR" sz="3600" dirty="0"/>
              <a:t>ابزارهای بکارگرفته شده توسط برنامه خوشه صنعتی ژاپن</a:t>
            </a:r>
            <a:endParaRPr lang="en-US" sz="3600" dirty="0"/>
          </a:p>
        </p:txBody>
      </p:sp>
      <p:graphicFrame>
        <p:nvGraphicFramePr>
          <p:cNvPr id="4" name="Table 4">
            <a:extLst>
              <a:ext uri="{FF2B5EF4-FFF2-40B4-BE49-F238E27FC236}">
                <a16:creationId xmlns:a16="http://schemas.microsoft.com/office/drawing/2014/main" id="{BEF862A3-9106-EAC4-709D-97E3C37376FE}"/>
              </a:ext>
            </a:extLst>
          </p:cNvPr>
          <p:cNvGraphicFramePr>
            <a:graphicFrameLocks noGrp="1"/>
          </p:cNvGraphicFramePr>
          <p:nvPr>
            <p:ph idx="1"/>
            <p:extLst>
              <p:ext uri="{D42A27DB-BD31-4B8C-83A1-F6EECF244321}">
                <p14:modId xmlns:p14="http://schemas.microsoft.com/office/powerpoint/2010/main" val="3248280289"/>
              </p:ext>
            </p:extLst>
          </p:nvPr>
        </p:nvGraphicFramePr>
        <p:xfrm>
          <a:off x="838200" y="1158950"/>
          <a:ext cx="10515600" cy="5326720"/>
        </p:xfrm>
        <a:graphic>
          <a:graphicData uri="http://schemas.openxmlformats.org/drawingml/2006/table">
            <a:tbl>
              <a:tblPr firstRow="1" bandRow="1">
                <a:tableStyleId>{5C22544A-7EE6-4342-B048-85BDC9FD1C3A}</a:tableStyleId>
              </a:tblPr>
              <a:tblGrid>
                <a:gridCol w="6370674">
                  <a:extLst>
                    <a:ext uri="{9D8B030D-6E8A-4147-A177-3AD203B41FA5}">
                      <a16:colId xmlns:a16="http://schemas.microsoft.com/office/drawing/2014/main" val="835435026"/>
                    </a:ext>
                  </a:extLst>
                </a:gridCol>
                <a:gridCol w="4144926">
                  <a:extLst>
                    <a:ext uri="{9D8B030D-6E8A-4147-A177-3AD203B41FA5}">
                      <a16:colId xmlns:a16="http://schemas.microsoft.com/office/drawing/2014/main" val="2128086151"/>
                    </a:ext>
                  </a:extLst>
                </a:gridCol>
              </a:tblGrid>
              <a:tr h="414995">
                <a:tc>
                  <a:txBody>
                    <a:bodyPr/>
                    <a:lstStyle/>
                    <a:p>
                      <a:pPr algn="r" rtl="1"/>
                      <a:r>
                        <a:rPr lang="fa-IR" dirty="0"/>
                        <a:t>ابزارها</a:t>
                      </a:r>
                      <a:endParaRPr lang="en-US" dirty="0"/>
                    </a:p>
                  </a:txBody>
                  <a:tcPr/>
                </a:tc>
                <a:tc>
                  <a:txBody>
                    <a:bodyPr/>
                    <a:lstStyle/>
                    <a:p>
                      <a:pPr algn="r" rtl="1"/>
                      <a:r>
                        <a:rPr lang="fa-IR" dirty="0"/>
                        <a:t>محور </a:t>
                      </a:r>
                      <a:endParaRPr lang="en-US" dirty="0"/>
                    </a:p>
                  </a:txBody>
                  <a:tcPr/>
                </a:tc>
                <a:extLst>
                  <a:ext uri="{0D108BD9-81ED-4DB2-BD59-A6C34878D82A}">
                    <a16:rowId xmlns:a16="http://schemas.microsoft.com/office/drawing/2014/main" val="2636280529"/>
                  </a:ext>
                </a:extLst>
              </a:tr>
              <a:tr h="2558190">
                <a:tc>
                  <a:txBody>
                    <a:bodyPr/>
                    <a:lstStyle/>
                    <a:p>
                      <a:pPr algn="r" rtl="1"/>
                      <a:r>
                        <a:rPr lang="fa-IR" dirty="0"/>
                        <a:t>● برگزاری نمایشگاه محصولات کسب و کارهای مشابه یا نزدیک به هم</a:t>
                      </a:r>
                    </a:p>
                    <a:p>
                      <a:pPr algn="r" rtl="1"/>
                      <a:r>
                        <a:rPr lang="fa-IR" dirty="0"/>
                        <a:t>● همکاری با شرکت های بازرگانی تخصصی</a:t>
                      </a:r>
                    </a:p>
                    <a:p>
                      <a:pPr algn="r" rtl="1"/>
                      <a:r>
                        <a:rPr lang="fa-IR" dirty="0"/>
                        <a:t>● ایجاد سیستم توزیع</a:t>
                      </a:r>
                    </a:p>
                    <a:p>
                      <a:pPr algn="r" rtl="1"/>
                      <a:r>
                        <a:rPr lang="fa-IR" dirty="0"/>
                        <a:t>● ایجاد بازار از طریق هماهنگ کننده ها</a:t>
                      </a:r>
                    </a:p>
                    <a:p>
                      <a:pPr algn="r" rtl="1"/>
                      <a:r>
                        <a:rPr lang="fa-IR" dirty="0"/>
                        <a:t>● پشتیبانی از همکاری بین صنعتی</a:t>
                      </a:r>
                    </a:p>
                    <a:p>
                      <a:pPr algn="r" rtl="1"/>
                      <a:r>
                        <a:rPr lang="fa-IR" dirty="0"/>
                        <a:t>● ترویج تجارت و مبادله با بازارهای خارج از کشور (پروژه محلی به محلی و غیره)</a:t>
                      </a:r>
                      <a:endParaRPr lang="en-US" dirty="0"/>
                    </a:p>
                  </a:txBody>
                  <a:tcPr/>
                </a:tc>
                <a:tc>
                  <a:txBody>
                    <a:bodyPr/>
                    <a:lstStyle/>
                    <a:p>
                      <a:pPr algn="r" rtl="1"/>
                      <a:r>
                        <a:rPr lang="fa-IR" dirty="0"/>
                        <a:t>حمایت از ایجاد بازار (افزایش بازارپسندی محصولات جدید توسعه یافته)</a:t>
                      </a:r>
                      <a:endParaRPr lang="en-US" dirty="0"/>
                    </a:p>
                  </a:txBody>
                  <a:tcPr/>
                </a:tc>
                <a:extLst>
                  <a:ext uri="{0D108BD9-81ED-4DB2-BD59-A6C34878D82A}">
                    <a16:rowId xmlns:a16="http://schemas.microsoft.com/office/drawing/2014/main" val="166899692"/>
                  </a:ext>
                </a:extLst>
              </a:tr>
              <a:tr h="1637242">
                <a:tc>
                  <a:txBody>
                    <a:bodyPr/>
                    <a:lstStyle/>
                    <a:p>
                      <a:pPr algn="r" rtl="1"/>
                      <a:r>
                        <a:rPr lang="fa-IR" dirty="0"/>
                        <a:t>● ایجاد سرمایه خطرپذیر محلی</a:t>
                      </a:r>
                    </a:p>
                    <a:p>
                      <a:pPr algn="r" rtl="1"/>
                      <a:r>
                        <a:rPr lang="fa-IR" dirty="0"/>
                        <a:t>● همکاری با موسسات مالی محلی (برگزاری کنفرانس مالی حمایت از خوشه های صنعتی، ایجاد صندوق های خطرپذیر مانند کمک مالی و وام با نرخ کاهش یافته از طریق همکاری تجاری)</a:t>
                      </a:r>
                    </a:p>
                    <a:p>
                      <a:pPr algn="r" rtl="1"/>
                      <a:r>
                        <a:rPr lang="fa-IR" dirty="0"/>
                        <a:t>● برگزاری جلسات برای اعلام طرح های تجاری</a:t>
                      </a:r>
                      <a:endParaRPr lang="en-US" dirty="0"/>
                    </a:p>
                  </a:txBody>
                  <a:tcPr/>
                </a:tc>
                <a:tc>
                  <a:txBody>
                    <a:bodyPr/>
                    <a:lstStyle/>
                    <a:p>
                      <a:pPr algn="r" rtl="1"/>
                      <a:r>
                        <a:rPr lang="fa-IR" dirty="0"/>
                        <a:t>همکاری با موسسات مالی (حمایت مدیریت)</a:t>
                      </a:r>
                      <a:endParaRPr lang="en-US" dirty="0"/>
                    </a:p>
                  </a:txBody>
                  <a:tcPr/>
                </a:tc>
                <a:extLst>
                  <a:ext uri="{0D108BD9-81ED-4DB2-BD59-A6C34878D82A}">
                    <a16:rowId xmlns:a16="http://schemas.microsoft.com/office/drawing/2014/main" val="3263760868"/>
                  </a:ext>
                </a:extLst>
              </a:tr>
              <a:tr h="716293">
                <a:tc>
                  <a:txBody>
                    <a:bodyPr/>
                    <a:lstStyle/>
                    <a:p>
                      <a:pPr algn="r" rtl="1"/>
                      <a:r>
                        <a:rPr lang="fa-IR" dirty="0"/>
                        <a:t>● پرورش منابع انسانی بسیار متخصص (کارکنان تولیدی، پرسنل مدیریت فناوری و پرسنل داوری و غیره)</a:t>
                      </a:r>
                      <a:endParaRPr lang="en-US" dirty="0"/>
                    </a:p>
                  </a:txBody>
                  <a:tcPr/>
                </a:tc>
                <a:tc>
                  <a:txBody>
                    <a:bodyPr/>
                    <a:lstStyle/>
                    <a:p>
                      <a:pPr algn="r" rtl="1"/>
                      <a:r>
                        <a:rPr lang="fa-IR" dirty="0"/>
                        <a:t>پرورش نیروی انسانی </a:t>
                      </a:r>
                      <a:endParaRPr lang="en-US" dirty="0"/>
                    </a:p>
                  </a:txBody>
                  <a:tcPr/>
                </a:tc>
                <a:extLst>
                  <a:ext uri="{0D108BD9-81ED-4DB2-BD59-A6C34878D82A}">
                    <a16:rowId xmlns:a16="http://schemas.microsoft.com/office/drawing/2014/main" val="2327441757"/>
                  </a:ext>
                </a:extLst>
              </a:tr>
            </a:tbl>
          </a:graphicData>
        </a:graphic>
      </p:graphicFrame>
    </p:spTree>
    <p:extLst>
      <p:ext uri="{BB962C8B-B14F-4D97-AF65-F5344CB8AC3E}">
        <p14:creationId xmlns:p14="http://schemas.microsoft.com/office/powerpoint/2010/main" val="34511814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0AC2724-0188-5718-4255-3AA41D559D47}"/>
              </a:ext>
            </a:extLst>
          </p:cNvPr>
          <p:cNvPicPr>
            <a:picLocks noGrp="1" noChangeAspect="1"/>
          </p:cNvPicPr>
          <p:nvPr>
            <p:ph idx="1"/>
          </p:nvPr>
        </p:nvPicPr>
        <p:blipFill rotWithShape="1">
          <a:blip r:embed="rId2"/>
          <a:srcRect l="21503" t="33055" r="27916" b="14648"/>
          <a:stretch/>
        </p:blipFill>
        <p:spPr>
          <a:xfrm>
            <a:off x="1063254" y="669851"/>
            <a:ext cx="10249788" cy="5823024"/>
          </a:xfrm>
        </p:spPr>
      </p:pic>
    </p:spTree>
    <p:extLst>
      <p:ext uri="{BB962C8B-B14F-4D97-AF65-F5344CB8AC3E}">
        <p14:creationId xmlns:p14="http://schemas.microsoft.com/office/powerpoint/2010/main" val="34372604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912463A-E77A-CBDC-5B67-6CC69CE619EE}"/>
              </a:ext>
            </a:extLst>
          </p:cNvPr>
          <p:cNvPicPr>
            <a:picLocks noGrp="1" noChangeAspect="1"/>
          </p:cNvPicPr>
          <p:nvPr>
            <p:ph idx="1"/>
          </p:nvPr>
        </p:nvPicPr>
        <p:blipFill rotWithShape="1">
          <a:blip r:embed="rId2"/>
          <a:srcRect l="30986" t="34282" r="35889" b="23201"/>
          <a:stretch/>
        </p:blipFill>
        <p:spPr>
          <a:xfrm>
            <a:off x="1244009" y="882503"/>
            <a:ext cx="8878186" cy="5774186"/>
          </a:xfrm>
        </p:spPr>
      </p:pic>
    </p:spTree>
    <p:extLst>
      <p:ext uri="{BB962C8B-B14F-4D97-AF65-F5344CB8AC3E}">
        <p14:creationId xmlns:p14="http://schemas.microsoft.com/office/powerpoint/2010/main" val="1419098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B880-7EB5-B574-F3A7-168D2EBBB4B0}"/>
              </a:ext>
            </a:extLst>
          </p:cNvPr>
          <p:cNvSpPr>
            <a:spLocks noGrp="1"/>
          </p:cNvSpPr>
          <p:nvPr>
            <p:ph type="title"/>
          </p:nvPr>
        </p:nvSpPr>
        <p:spPr>
          <a:xfrm>
            <a:off x="838200" y="365126"/>
            <a:ext cx="10515600" cy="953312"/>
          </a:xfrm>
        </p:spPr>
        <p:txBody>
          <a:bodyPr/>
          <a:lstStyle/>
          <a:p>
            <a:pPr algn="r" rtl="1"/>
            <a:r>
              <a:rPr lang="fa-IR" dirty="0"/>
              <a:t>برنامه توسعه خوشه ای آلمان</a:t>
            </a:r>
            <a:endParaRPr lang="en-US" dirty="0"/>
          </a:p>
        </p:txBody>
      </p:sp>
      <p:sp>
        <p:nvSpPr>
          <p:cNvPr id="3" name="Content Placeholder 2">
            <a:extLst>
              <a:ext uri="{FF2B5EF4-FFF2-40B4-BE49-F238E27FC236}">
                <a16:creationId xmlns:a16="http://schemas.microsoft.com/office/drawing/2014/main" id="{A0E55682-2BE5-0DD4-D3D4-11DE040289F3}"/>
              </a:ext>
            </a:extLst>
          </p:cNvPr>
          <p:cNvSpPr>
            <a:spLocks noGrp="1"/>
          </p:cNvSpPr>
          <p:nvPr>
            <p:ph idx="1"/>
          </p:nvPr>
        </p:nvSpPr>
        <p:spPr>
          <a:xfrm>
            <a:off x="838200" y="1446028"/>
            <a:ext cx="10515600" cy="4730935"/>
          </a:xfrm>
        </p:spPr>
        <p:txBody>
          <a:bodyPr>
            <a:normAutofit/>
          </a:bodyPr>
          <a:lstStyle/>
          <a:p>
            <a:pPr algn="just" rtl="1"/>
            <a:r>
              <a:rPr lang="fa-IR" dirty="0">
                <a:cs typeface="0 Nazanin" panose="00000400000000000000" pitchFamily="2" charset="-78"/>
              </a:rPr>
              <a:t>برنامه توسعه خوشه ای آلمان به جای یک برنامه بزرگ، به چندین برنامه می پردازد. </a:t>
            </a:r>
          </a:p>
          <a:p>
            <a:pPr algn="just" rtl="1"/>
            <a:r>
              <a:rPr lang="fa-IR" dirty="0">
                <a:cs typeface="0 Nazanin" panose="00000400000000000000" pitchFamily="2" charset="-78"/>
              </a:rPr>
              <a:t>در حالی که هیچ برنامه فراگیر واحدی وجود ندارد که تخصص یا خوشه های بخشی را ارتقا دهد، تعدادی از طرح ها معرفی شده اند که بر مفهوم خوشه در زمینه های مختلف و با اهداف مختلف تأکید دارند.</a:t>
            </a:r>
          </a:p>
          <a:p>
            <a:pPr algn="just" rtl="1"/>
            <a:r>
              <a:rPr lang="fa-IR" dirty="0">
                <a:cs typeface="0 Nazanin" panose="00000400000000000000" pitchFamily="2" charset="-78"/>
              </a:rPr>
              <a:t> این سه برنامه عبارتند از:</a:t>
            </a:r>
          </a:p>
          <a:p>
            <a:pPr algn="just" rtl="1"/>
            <a:r>
              <a:rPr lang="fa-IR" dirty="0">
                <a:cs typeface="0 Nazanin" panose="00000400000000000000" pitchFamily="2" charset="-78"/>
              </a:rPr>
              <a:t>برنامه </a:t>
            </a:r>
            <a:r>
              <a:rPr lang="en-US" dirty="0" err="1">
                <a:cs typeface="0 Nazanin" panose="00000400000000000000" pitchFamily="2" charset="-78"/>
              </a:rPr>
              <a:t>BioRegio</a:t>
            </a:r>
            <a:r>
              <a:rPr lang="en-US" dirty="0">
                <a:cs typeface="0 Nazanin" panose="00000400000000000000" pitchFamily="2" charset="-78"/>
              </a:rPr>
              <a:t>، </a:t>
            </a:r>
            <a:endParaRPr lang="fa-IR" dirty="0">
              <a:cs typeface="0 Nazanin" panose="00000400000000000000" pitchFamily="2" charset="-78"/>
            </a:endParaRPr>
          </a:p>
          <a:p>
            <a:pPr algn="just" rtl="1"/>
            <a:r>
              <a:rPr lang="fa-IR" dirty="0">
                <a:cs typeface="0 Nazanin" panose="00000400000000000000" pitchFamily="2" charset="-78"/>
              </a:rPr>
              <a:t>برنامه </a:t>
            </a:r>
            <a:r>
              <a:rPr lang="en-US" dirty="0" err="1">
                <a:cs typeface="0 Nazanin" panose="00000400000000000000" pitchFamily="2" charset="-78"/>
              </a:rPr>
              <a:t>InnoRegio</a:t>
            </a:r>
            <a:r>
              <a:rPr lang="en-US" dirty="0">
                <a:cs typeface="0 Nazanin" panose="00000400000000000000" pitchFamily="2" charset="-78"/>
              </a:rPr>
              <a:t> </a:t>
            </a:r>
            <a:endParaRPr lang="fa-IR" dirty="0">
              <a:cs typeface="0 Nazanin" panose="00000400000000000000" pitchFamily="2" charset="-78"/>
            </a:endParaRPr>
          </a:p>
          <a:p>
            <a:pPr algn="just" rtl="1"/>
            <a:r>
              <a:rPr lang="fa-IR" dirty="0">
                <a:cs typeface="0 Nazanin" panose="00000400000000000000" pitchFamily="2" charset="-78"/>
              </a:rPr>
              <a:t> طرح شبکه </a:t>
            </a:r>
            <a:r>
              <a:rPr lang="en-US" dirty="0">
                <a:cs typeface="0 Nazanin" panose="00000400000000000000" pitchFamily="2" charset="-78"/>
              </a:rPr>
              <a:t>GA </a:t>
            </a:r>
            <a:endParaRPr lang="fa-IR" dirty="0">
              <a:cs typeface="0 Nazanin" panose="00000400000000000000" pitchFamily="2" charset="-78"/>
            </a:endParaRPr>
          </a:p>
          <a:p>
            <a:pPr algn="just" rtl="1"/>
            <a:r>
              <a:rPr lang="fa-IR" dirty="0">
                <a:cs typeface="0 Nazanin" panose="00000400000000000000" pitchFamily="2" charset="-78"/>
              </a:rPr>
              <a:t>به نظر می‌رسد که این برنامه ها نمونه‌ای از تغییر تفکر به سمت اقدامات سیاستی برای تسهیل شبکه‌سازی و تعامل بین بازیگران اقتصادی در طول چندین رشته مختلف سیاست هستند.</a:t>
            </a:r>
          </a:p>
        </p:txBody>
      </p:sp>
    </p:spTree>
    <p:extLst>
      <p:ext uri="{BB962C8B-B14F-4D97-AF65-F5344CB8AC3E}">
        <p14:creationId xmlns:p14="http://schemas.microsoft.com/office/powerpoint/2010/main" val="9268995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770BF90-8657-8594-D056-7766509E103A}"/>
              </a:ext>
            </a:extLst>
          </p:cNvPr>
          <p:cNvGraphicFramePr>
            <a:graphicFrameLocks noGrp="1"/>
          </p:cNvGraphicFramePr>
          <p:nvPr>
            <p:ph idx="1"/>
            <p:extLst>
              <p:ext uri="{D42A27DB-BD31-4B8C-83A1-F6EECF244321}">
                <p14:modId xmlns:p14="http://schemas.microsoft.com/office/powerpoint/2010/main" val="2801535813"/>
              </p:ext>
            </p:extLst>
          </p:nvPr>
        </p:nvGraphicFramePr>
        <p:xfrm>
          <a:off x="838200" y="616688"/>
          <a:ext cx="10515600" cy="5560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125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60">
          <a:fgClr>
            <a:schemeClr val="bg1">
              <a:lumMod val="75000"/>
            </a:schemeClr>
          </a:fgClr>
          <a:bgClr>
            <a:schemeClr val="bg1"/>
          </a:bgClr>
        </a:patt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C8F72D-4CBE-42B7-B69E-630F05BF4F13}"/>
              </a:ext>
            </a:extLst>
          </p:cNvPr>
          <p:cNvSpPr>
            <a:spLocks noGrp="1"/>
          </p:cNvSpPr>
          <p:nvPr>
            <p:ph idx="1"/>
          </p:nvPr>
        </p:nvSpPr>
        <p:spPr>
          <a:xfrm>
            <a:off x="1639921" y="2503285"/>
            <a:ext cx="8912157" cy="1851430"/>
          </a:xfrm>
          <a:custGeom>
            <a:avLst/>
            <a:gdLst>
              <a:gd name="connsiteX0" fmla="*/ 0 w 8912157"/>
              <a:gd name="connsiteY0" fmla="*/ 0 h 1851430"/>
              <a:gd name="connsiteX1" fmla="*/ 772387 w 8912157"/>
              <a:gd name="connsiteY1" fmla="*/ 0 h 1851430"/>
              <a:gd name="connsiteX2" fmla="*/ 1188288 w 8912157"/>
              <a:gd name="connsiteY2" fmla="*/ 0 h 1851430"/>
              <a:gd name="connsiteX3" fmla="*/ 1960675 w 8912157"/>
              <a:gd name="connsiteY3" fmla="*/ 0 h 1851430"/>
              <a:gd name="connsiteX4" fmla="*/ 2554818 w 8912157"/>
              <a:gd name="connsiteY4" fmla="*/ 0 h 1851430"/>
              <a:gd name="connsiteX5" fmla="*/ 3238084 w 8912157"/>
              <a:gd name="connsiteY5" fmla="*/ 0 h 1851430"/>
              <a:gd name="connsiteX6" fmla="*/ 3653984 w 8912157"/>
              <a:gd name="connsiteY6" fmla="*/ 0 h 1851430"/>
              <a:gd name="connsiteX7" fmla="*/ 4337250 w 8912157"/>
              <a:gd name="connsiteY7" fmla="*/ 0 h 1851430"/>
              <a:gd name="connsiteX8" fmla="*/ 4842272 w 8912157"/>
              <a:gd name="connsiteY8" fmla="*/ 0 h 1851430"/>
              <a:gd name="connsiteX9" fmla="*/ 5525537 w 8912157"/>
              <a:gd name="connsiteY9" fmla="*/ 0 h 1851430"/>
              <a:gd name="connsiteX10" fmla="*/ 6030560 w 8912157"/>
              <a:gd name="connsiteY10" fmla="*/ 0 h 1851430"/>
              <a:gd name="connsiteX11" fmla="*/ 6535582 w 8912157"/>
              <a:gd name="connsiteY11" fmla="*/ 0 h 1851430"/>
              <a:gd name="connsiteX12" fmla="*/ 7129726 w 8912157"/>
              <a:gd name="connsiteY12" fmla="*/ 0 h 1851430"/>
              <a:gd name="connsiteX13" fmla="*/ 7634748 w 8912157"/>
              <a:gd name="connsiteY13" fmla="*/ 0 h 1851430"/>
              <a:gd name="connsiteX14" fmla="*/ 8228892 w 8912157"/>
              <a:gd name="connsiteY14" fmla="*/ 0 h 1851430"/>
              <a:gd name="connsiteX15" fmla="*/ 8912157 w 8912157"/>
              <a:gd name="connsiteY15" fmla="*/ 0 h 1851430"/>
              <a:gd name="connsiteX16" fmla="*/ 8912157 w 8912157"/>
              <a:gd name="connsiteY16" fmla="*/ 425829 h 1851430"/>
              <a:gd name="connsiteX17" fmla="*/ 8912157 w 8912157"/>
              <a:gd name="connsiteY17" fmla="*/ 907201 h 1851430"/>
              <a:gd name="connsiteX18" fmla="*/ 8912157 w 8912157"/>
              <a:gd name="connsiteY18" fmla="*/ 1314515 h 1851430"/>
              <a:gd name="connsiteX19" fmla="*/ 8912157 w 8912157"/>
              <a:gd name="connsiteY19" fmla="*/ 1851430 h 1851430"/>
              <a:gd name="connsiteX20" fmla="*/ 8228892 w 8912157"/>
              <a:gd name="connsiteY20" fmla="*/ 1851430 h 1851430"/>
              <a:gd name="connsiteX21" fmla="*/ 7723869 w 8912157"/>
              <a:gd name="connsiteY21" fmla="*/ 1851430 h 1851430"/>
              <a:gd name="connsiteX22" fmla="*/ 7397090 w 8912157"/>
              <a:gd name="connsiteY22" fmla="*/ 1851430 h 1851430"/>
              <a:gd name="connsiteX23" fmla="*/ 6981190 w 8912157"/>
              <a:gd name="connsiteY23" fmla="*/ 1851430 h 1851430"/>
              <a:gd name="connsiteX24" fmla="*/ 6565289 w 8912157"/>
              <a:gd name="connsiteY24" fmla="*/ 1851430 h 1851430"/>
              <a:gd name="connsiteX25" fmla="*/ 5792902 w 8912157"/>
              <a:gd name="connsiteY25" fmla="*/ 1851430 h 1851430"/>
              <a:gd name="connsiteX26" fmla="*/ 5109637 w 8912157"/>
              <a:gd name="connsiteY26" fmla="*/ 1851430 h 1851430"/>
              <a:gd name="connsiteX27" fmla="*/ 4337250 w 8912157"/>
              <a:gd name="connsiteY27" fmla="*/ 1851430 h 1851430"/>
              <a:gd name="connsiteX28" fmla="*/ 3564863 w 8912157"/>
              <a:gd name="connsiteY28" fmla="*/ 1851430 h 1851430"/>
              <a:gd name="connsiteX29" fmla="*/ 3238084 w 8912157"/>
              <a:gd name="connsiteY29" fmla="*/ 1851430 h 1851430"/>
              <a:gd name="connsiteX30" fmla="*/ 2465697 w 8912157"/>
              <a:gd name="connsiteY30" fmla="*/ 1851430 h 1851430"/>
              <a:gd name="connsiteX31" fmla="*/ 1782431 w 8912157"/>
              <a:gd name="connsiteY31" fmla="*/ 1851430 h 1851430"/>
              <a:gd name="connsiteX32" fmla="*/ 1010044 w 8912157"/>
              <a:gd name="connsiteY32" fmla="*/ 1851430 h 1851430"/>
              <a:gd name="connsiteX33" fmla="*/ 0 w 8912157"/>
              <a:gd name="connsiteY33" fmla="*/ 1851430 h 1851430"/>
              <a:gd name="connsiteX34" fmla="*/ 0 w 8912157"/>
              <a:gd name="connsiteY34" fmla="*/ 1388573 h 1851430"/>
              <a:gd name="connsiteX35" fmla="*/ 0 w 8912157"/>
              <a:gd name="connsiteY35" fmla="*/ 925715 h 1851430"/>
              <a:gd name="connsiteX36" fmla="*/ 0 w 8912157"/>
              <a:gd name="connsiteY36" fmla="*/ 499886 h 1851430"/>
              <a:gd name="connsiteX37" fmla="*/ 0 w 8912157"/>
              <a:gd name="connsiteY37" fmla="*/ 0 h 185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12157" h="1851430" fill="none" extrusionOk="0">
                <a:moveTo>
                  <a:pt x="0" y="0"/>
                </a:moveTo>
                <a:cubicBezTo>
                  <a:pt x="217544" y="-73975"/>
                  <a:pt x="415663" y="7806"/>
                  <a:pt x="772387" y="0"/>
                </a:cubicBezTo>
                <a:cubicBezTo>
                  <a:pt x="1129111" y="-7806"/>
                  <a:pt x="1024640" y="32638"/>
                  <a:pt x="1188288" y="0"/>
                </a:cubicBezTo>
                <a:cubicBezTo>
                  <a:pt x="1351936" y="-32638"/>
                  <a:pt x="1640566" y="60614"/>
                  <a:pt x="1960675" y="0"/>
                </a:cubicBezTo>
                <a:cubicBezTo>
                  <a:pt x="2280784" y="-60614"/>
                  <a:pt x="2296785" y="9484"/>
                  <a:pt x="2554818" y="0"/>
                </a:cubicBezTo>
                <a:cubicBezTo>
                  <a:pt x="2812851" y="-9484"/>
                  <a:pt x="3067128" y="61560"/>
                  <a:pt x="3238084" y="0"/>
                </a:cubicBezTo>
                <a:cubicBezTo>
                  <a:pt x="3409040" y="-61560"/>
                  <a:pt x="3567138" y="31031"/>
                  <a:pt x="3653984" y="0"/>
                </a:cubicBezTo>
                <a:cubicBezTo>
                  <a:pt x="3740830" y="-31031"/>
                  <a:pt x="4000583" y="20171"/>
                  <a:pt x="4337250" y="0"/>
                </a:cubicBezTo>
                <a:cubicBezTo>
                  <a:pt x="4673917" y="-20171"/>
                  <a:pt x="4618349" y="34032"/>
                  <a:pt x="4842272" y="0"/>
                </a:cubicBezTo>
                <a:cubicBezTo>
                  <a:pt x="5066195" y="-34032"/>
                  <a:pt x="5267227" y="71364"/>
                  <a:pt x="5525537" y="0"/>
                </a:cubicBezTo>
                <a:cubicBezTo>
                  <a:pt x="5783848" y="-71364"/>
                  <a:pt x="5787875" y="15094"/>
                  <a:pt x="6030560" y="0"/>
                </a:cubicBezTo>
                <a:cubicBezTo>
                  <a:pt x="6273245" y="-15094"/>
                  <a:pt x="6411595" y="14378"/>
                  <a:pt x="6535582" y="0"/>
                </a:cubicBezTo>
                <a:cubicBezTo>
                  <a:pt x="6659569" y="-14378"/>
                  <a:pt x="7009398" y="1507"/>
                  <a:pt x="7129726" y="0"/>
                </a:cubicBezTo>
                <a:cubicBezTo>
                  <a:pt x="7250054" y="-1507"/>
                  <a:pt x="7412757" y="35227"/>
                  <a:pt x="7634748" y="0"/>
                </a:cubicBezTo>
                <a:cubicBezTo>
                  <a:pt x="7856739" y="-35227"/>
                  <a:pt x="7992837" y="12412"/>
                  <a:pt x="8228892" y="0"/>
                </a:cubicBezTo>
                <a:cubicBezTo>
                  <a:pt x="8464947" y="-12412"/>
                  <a:pt x="8636015" y="22786"/>
                  <a:pt x="8912157" y="0"/>
                </a:cubicBezTo>
                <a:cubicBezTo>
                  <a:pt x="8954491" y="109778"/>
                  <a:pt x="8911295" y="284597"/>
                  <a:pt x="8912157" y="425829"/>
                </a:cubicBezTo>
                <a:cubicBezTo>
                  <a:pt x="8913019" y="567061"/>
                  <a:pt x="8886615" y="789735"/>
                  <a:pt x="8912157" y="907201"/>
                </a:cubicBezTo>
                <a:cubicBezTo>
                  <a:pt x="8937699" y="1024667"/>
                  <a:pt x="8873433" y="1224211"/>
                  <a:pt x="8912157" y="1314515"/>
                </a:cubicBezTo>
                <a:cubicBezTo>
                  <a:pt x="8950881" y="1404819"/>
                  <a:pt x="8903327" y="1676124"/>
                  <a:pt x="8912157" y="1851430"/>
                </a:cubicBezTo>
                <a:cubicBezTo>
                  <a:pt x="8730059" y="1889382"/>
                  <a:pt x="8428816" y="1786465"/>
                  <a:pt x="8228892" y="1851430"/>
                </a:cubicBezTo>
                <a:cubicBezTo>
                  <a:pt x="8028969" y="1916395"/>
                  <a:pt x="7841695" y="1812388"/>
                  <a:pt x="7723869" y="1851430"/>
                </a:cubicBezTo>
                <a:cubicBezTo>
                  <a:pt x="7606043" y="1890472"/>
                  <a:pt x="7500983" y="1832072"/>
                  <a:pt x="7397090" y="1851430"/>
                </a:cubicBezTo>
                <a:cubicBezTo>
                  <a:pt x="7293197" y="1870788"/>
                  <a:pt x="7097431" y="1819351"/>
                  <a:pt x="6981190" y="1851430"/>
                </a:cubicBezTo>
                <a:cubicBezTo>
                  <a:pt x="6864949" y="1883509"/>
                  <a:pt x="6761385" y="1840963"/>
                  <a:pt x="6565289" y="1851430"/>
                </a:cubicBezTo>
                <a:cubicBezTo>
                  <a:pt x="6369193" y="1861897"/>
                  <a:pt x="6067906" y="1831915"/>
                  <a:pt x="5792902" y="1851430"/>
                </a:cubicBezTo>
                <a:cubicBezTo>
                  <a:pt x="5517898" y="1870945"/>
                  <a:pt x="5265889" y="1792879"/>
                  <a:pt x="5109637" y="1851430"/>
                </a:cubicBezTo>
                <a:cubicBezTo>
                  <a:pt x="4953386" y="1909981"/>
                  <a:pt x="4500560" y="1803872"/>
                  <a:pt x="4337250" y="1851430"/>
                </a:cubicBezTo>
                <a:cubicBezTo>
                  <a:pt x="4173940" y="1898988"/>
                  <a:pt x="3864945" y="1797656"/>
                  <a:pt x="3564863" y="1851430"/>
                </a:cubicBezTo>
                <a:cubicBezTo>
                  <a:pt x="3264781" y="1905204"/>
                  <a:pt x="3374869" y="1822209"/>
                  <a:pt x="3238084" y="1851430"/>
                </a:cubicBezTo>
                <a:cubicBezTo>
                  <a:pt x="3101299" y="1880651"/>
                  <a:pt x="2732845" y="1806028"/>
                  <a:pt x="2465697" y="1851430"/>
                </a:cubicBezTo>
                <a:cubicBezTo>
                  <a:pt x="2198549" y="1896832"/>
                  <a:pt x="2045985" y="1776752"/>
                  <a:pt x="1782431" y="1851430"/>
                </a:cubicBezTo>
                <a:cubicBezTo>
                  <a:pt x="1518877" y="1926108"/>
                  <a:pt x="1359994" y="1764335"/>
                  <a:pt x="1010044" y="1851430"/>
                </a:cubicBezTo>
                <a:cubicBezTo>
                  <a:pt x="660094" y="1938525"/>
                  <a:pt x="489144" y="1753400"/>
                  <a:pt x="0" y="1851430"/>
                </a:cubicBezTo>
                <a:cubicBezTo>
                  <a:pt x="-48584" y="1731186"/>
                  <a:pt x="39851" y="1568883"/>
                  <a:pt x="0" y="1388573"/>
                </a:cubicBezTo>
                <a:cubicBezTo>
                  <a:pt x="-39851" y="1208263"/>
                  <a:pt x="26114" y="1047500"/>
                  <a:pt x="0" y="925715"/>
                </a:cubicBezTo>
                <a:cubicBezTo>
                  <a:pt x="-26114" y="803930"/>
                  <a:pt x="45858" y="631650"/>
                  <a:pt x="0" y="499886"/>
                </a:cubicBezTo>
                <a:cubicBezTo>
                  <a:pt x="-45858" y="368122"/>
                  <a:pt x="59228" y="114625"/>
                  <a:pt x="0" y="0"/>
                </a:cubicBezTo>
                <a:close/>
              </a:path>
              <a:path w="8912157" h="1851430" stroke="0" extrusionOk="0">
                <a:moveTo>
                  <a:pt x="0" y="0"/>
                </a:moveTo>
                <a:cubicBezTo>
                  <a:pt x="229609" y="-84919"/>
                  <a:pt x="558518" y="33947"/>
                  <a:pt x="772387" y="0"/>
                </a:cubicBezTo>
                <a:cubicBezTo>
                  <a:pt x="986256" y="-33947"/>
                  <a:pt x="1284705" y="41778"/>
                  <a:pt x="1544774" y="0"/>
                </a:cubicBezTo>
                <a:cubicBezTo>
                  <a:pt x="1804843" y="-41778"/>
                  <a:pt x="1817577" y="11131"/>
                  <a:pt x="1960675" y="0"/>
                </a:cubicBezTo>
                <a:cubicBezTo>
                  <a:pt x="2103773" y="-11131"/>
                  <a:pt x="2180544" y="5731"/>
                  <a:pt x="2376575" y="0"/>
                </a:cubicBezTo>
                <a:cubicBezTo>
                  <a:pt x="2572606" y="-5731"/>
                  <a:pt x="2629513" y="40548"/>
                  <a:pt x="2881597" y="0"/>
                </a:cubicBezTo>
                <a:cubicBezTo>
                  <a:pt x="3133681" y="-40548"/>
                  <a:pt x="3094787" y="39600"/>
                  <a:pt x="3297498" y="0"/>
                </a:cubicBezTo>
                <a:cubicBezTo>
                  <a:pt x="3500209" y="-39600"/>
                  <a:pt x="3563216" y="12604"/>
                  <a:pt x="3802520" y="0"/>
                </a:cubicBezTo>
                <a:cubicBezTo>
                  <a:pt x="4041824" y="-12604"/>
                  <a:pt x="4036531" y="38362"/>
                  <a:pt x="4218421" y="0"/>
                </a:cubicBezTo>
                <a:cubicBezTo>
                  <a:pt x="4400311" y="-38362"/>
                  <a:pt x="4623161" y="33453"/>
                  <a:pt x="4812565" y="0"/>
                </a:cubicBezTo>
                <a:cubicBezTo>
                  <a:pt x="5001969" y="-33453"/>
                  <a:pt x="4998893" y="1776"/>
                  <a:pt x="5139344" y="0"/>
                </a:cubicBezTo>
                <a:cubicBezTo>
                  <a:pt x="5279795" y="-1776"/>
                  <a:pt x="5409365" y="36777"/>
                  <a:pt x="5555245" y="0"/>
                </a:cubicBezTo>
                <a:cubicBezTo>
                  <a:pt x="5701125" y="-36777"/>
                  <a:pt x="5928502" y="31465"/>
                  <a:pt x="6060267" y="0"/>
                </a:cubicBezTo>
                <a:cubicBezTo>
                  <a:pt x="6192032" y="-31465"/>
                  <a:pt x="6313365" y="28760"/>
                  <a:pt x="6387046" y="0"/>
                </a:cubicBezTo>
                <a:cubicBezTo>
                  <a:pt x="6460727" y="-28760"/>
                  <a:pt x="6812435" y="40929"/>
                  <a:pt x="6981190" y="0"/>
                </a:cubicBezTo>
                <a:cubicBezTo>
                  <a:pt x="7149945" y="-40929"/>
                  <a:pt x="7397489" y="61748"/>
                  <a:pt x="7575333" y="0"/>
                </a:cubicBezTo>
                <a:cubicBezTo>
                  <a:pt x="7753177" y="-61748"/>
                  <a:pt x="7896597" y="68543"/>
                  <a:pt x="8169477" y="0"/>
                </a:cubicBezTo>
                <a:cubicBezTo>
                  <a:pt x="8442357" y="-68543"/>
                  <a:pt x="8702809" y="45548"/>
                  <a:pt x="8912157" y="0"/>
                </a:cubicBezTo>
                <a:cubicBezTo>
                  <a:pt x="8914194" y="191879"/>
                  <a:pt x="8873016" y="312710"/>
                  <a:pt x="8912157" y="425829"/>
                </a:cubicBezTo>
                <a:cubicBezTo>
                  <a:pt x="8951298" y="538948"/>
                  <a:pt x="8859513" y="674789"/>
                  <a:pt x="8912157" y="888686"/>
                </a:cubicBezTo>
                <a:cubicBezTo>
                  <a:pt x="8964801" y="1102583"/>
                  <a:pt x="8861170" y="1214765"/>
                  <a:pt x="8912157" y="1314515"/>
                </a:cubicBezTo>
                <a:cubicBezTo>
                  <a:pt x="8963144" y="1414265"/>
                  <a:pt x="8907859" y="1585021"/>
                  <a:pt x="8912157" y="1851430"/>
                </a:cubicBezTo>
                <a:cubicBezTo>
                  <a:pt x="8752714" y="1912436"/>
                  <a:pt x="8485464" y="1843219"/>
                  <a:pt x="8318013" y="1851430"/>
                </a:cubicBezTo>
                <a:cubicBezTo>
                  <a:pt x="8150562" y="1859641"/>
                  <a:pt x="7794607" y="1824833"/>
                  <a:pt x="7634748" y="1851430"/>
                </a:cubicBezTo>
                <a:cubicBezTo>
                  <a:pt x="7474889" y="1878027"/>
                  <a:pt x="7457391" y="1850365"/>
                  <a:pt x="7307969" y="1851430"/>
                </a:cubicBezTo>
                <a:cubicBezTo>
                  <a:pt x="7158547" y="1852495"/>
                  <a:pt x="6906952" y="1835095"/>
                  <a:pt x="6713825" y="1851430"/>
                </a:cubicBezTo>
                <a:cubicBezTo>
                  <a:pt x="6520698" y="1867765"/>
                  <a:pt x="6457051" y="1846922"/>
                  <a:pt x="6208803" y="1851430"/>
                </a:cubicBezTo>
                <a:cubicBezTo>
                  <a:pt x="5960555" y="1855938"/>
                  <a:pt x="5888908" y="1804348"/>
                  <a:pt x="5792902" y="1851430"/>
                </a:cubicBezTo>
                <a:cubicBezTo>
                  <a:pt x="5696896" y="1898512"/>
                  <a:pt x="5248087" y="1828546"/>
                  <a:pt x="5109637" y="1851430"/>
                </a:cubicBezTo>
                <a:cubicBezTo>
                  <a:pt x="4971188" y="1874314"/>
                  <a:pt x="4546445" y="1782115"/>
                  <a:pt x="4337250" y="1851430"/>
                </a:cubicBezTo>
                <a:cubicBezTo>
                  <a:pt x="4128055" y="1920745"/>
                  <a:pt x="3936266" y="1819389"/>
                  <a:pt x="3653984" y="1851430"/>
                </a:cubicBezTo>
                <a:cubicBezTo>
                  <a:pt x="3371702" y="1883471"/>
                  <a:pt x="3443852" y="1822979"/>
                  <a:pt x="3238084" y="1851430"/>
                </a:cubicBezTo>
                <a:cubicBezTo>
                  <a:pt x="3032316" y="1879881"/>
                  <a:pt x="2782646" y="1802606"/>
                  <a:pt x="2554818" y="1851430"/>
                </a:cubicBezTo>
                <a:cubicBezTo>
                  <a:pt x="2326990" y="1900254"/>
                  <a:pt x="2241996" y="1840210"/>
                  <a:pt x="2138918" y="1851430"/>
                </a:cubicBezTo>
                <a:cubicBezTo>
                  <a:pt x="2035840" y="1862650"/>
                  <a:pt x="1902772" y="1839371"/>
                  <a:pt x="1812139" y="1851430"/>
                </a:cubicBezTo>
                <a:cubicBezTo>
                  <a:pt x="1721506" y="1863489"/>
                  <a:pt x="1384709" y="1820163"/>
                  <a:pt x="1217995" y="1851430"/>
                </a:cubicBezTo>
                <a:cubicBezTo>
                  <a:pt x="1051281" y="1882697"/>
                  <a:pt x="782700" y="1789335"/>
                  <a:pt x="623851" y="1851430"/>
                </a:cubicBezTo>
                <a:cubicBezTo>
                  <a:pt x="465002" y="1913525"/>
                  <a:pt x="297971" y="1835462"/>
                  <a:pt x="0" y="1851430"/>
                </a:cubicBezTo>
                <a:cubicBezTo>
                  <a:pt x="-44473" y="1621671"/>
                  <a:pt x="7721" y="1593763"/>
                  <a:pt x="0" y="1388573"/>
                </a:cubicBezTo>
                <a:cubicBezTo>
                  <a:pt x="-7721" y="1183383"/>
                  <a:pt x="48507" y="1048234"/>
                  <a:pt x="0" y="925715"/>
                </a:cubicBezTo>
                <a:cubicBezTo>
                  <a:pt x="-48507" y="803196"/>
                  <a:pt x="36795" y="556809"/>
                  <a:pt x="0" y="462858"/>
                </a:cubicBezTo>
                <a:cubicBezTo>
                  <a:pt x="-36795" y="368907"/>
                  <a:pt x="51280" y="145402"/>
                  <a:pt x="0" y="0"/>
                </a:cubicBezTo>
                <a:close/>
              </a:path>
            </a:pathLst>
          </a:custGeom>
          <a:ln w="57150">
            <a:solidFill>
              <a:srgbClr val="FF0066"/>
            </a:solidFill>
            <a:extLst>
              <a:ext uri="{C807C97D-BFC1-408E-A445-0C87EB9F89A2}">
                <ask:lineSketchStyleProps xmlns:ask="http://schemas.microsoft.com/office/drawing/2018/sketchyshapes" sd="1003974123">
                  <ask:type>
                    <ask:lineSketchScribble/>
                  </ask:type>
                </ask:lineSketchStyleProps>
              </a:ext>
            </a:extLst>
          </a:ln>
        </p:spPr>
        <p:txBody>
          <a:bodyPr anchor="ctr">
            <a:normAutofit/>
          </a:bodyPr>
          <a:lstStyle/>
          <a:p>
            <a:pPr marL="0" indent="0" algn="just" rtl="1">
              <a:buNone/>
            </a:pPr>
            <a:r>
              <a:rPr lang="ar-SA" sz="2000" dirty="0">
                <a:effectLst/>
                <a:latin typeface="Calibri" panose="020F0502020204030204" pitchFamily="34" charset="0"/>
                <a:ea typeface="Calibri" panose="020F0502020204030204" pitchFamily="34" charset="0"/>
                <a:cs typeface="B Titr" panose="00000700000000000000" pitchFamily="2" charset="-78"/>
              </a:rPr>
              <a:t>خوشه صنعتی مجموعه ای از بنگاه های تجاری و غیر تجاری متمرکز در یک مکان جغرافیایی را شامل می شود که برای تولید یک یا چند محصول نهایی مشابه و مرتبط، برای کسب صرفه های اقتصادی بیرونی با یکدیگر ارتباطات عمودی و افقی برقرار نموده و ضمن رقابت با یکدیگر، در بسیاری از موارد همکاری جمعی و اقدام مشترک دارند. ارتباط درونی این بنگاه ها کاهش دهنده هزینه ها و تسهیل کننده دسترسی به نهادها، دانش و فناوری تولید</a:t>
            </a:r>
            <a:r>
              <a:rPr lang="fa-IR" sz="2000" dirty="0">
                <a:effectLst/>
                <a:latin typeface="Calibri" panose="020F0502020204030204" pitchFamily="34" charset="0"/>
                <a:ea typeface="Calibri" panose="020F0502020204030204" pitchFamily="34" charset="0"/>
                <a:cs typeface="B Titr" panose="00000700000000000000" pitchFamily="2" charset="-78"/>
              </a:rPr>
              <a:t>، بازارهای فروش و تامین نیازهای مشتری خواهد بود.</a:t>
            </a:r>
            <a:endParaRPr lang="en-US" sz="3200" dirty="0">
              <a:cs typeface="B Titr" panose="00000700000000000000" pitchFamily="2" charset="-78"/>
            </a:endParaRPr>
          </a:p>
        </p:txBody>
      </p:sp>
      <p:pic>
        <p:nvPicPr>
          <p:cNvPr id="5" name="Graphic 4" descr="Lightbulb and gear with solid fill">
            <a:extLst>
              <a:ext uri="{FF2B5EF4-FFF2-40B4-BE49-F238E27FC236}">
                <a16:creationId xmlns:a16="http://schemas.microsoft.com/office/drawing/2014/main" id="{683D2A8A-1E05-4467-AB68-FB69CBC899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700" y="92411"/>
            <a:ext cx="2321669" cy="2321669"/>
          </a:xfrm>
          <a:prstGeom prst="rect">
            <a:avLst/>
          </a:prstGeom>
        </p:spPr>
      </p:pic>
    </p:spTree>
    <p:extLst>
      <p:ext uri="{BB962C8B-B14F-4D97-AF65-F5344CB8AC3E}">
        <p14:creationId xmlns:p14="http://schemas.microsoft.com/office/powerpoint/2010/main" val="3035221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9D13629-3E90-4987-AD0A-AB27C077744A}"/>
              </a:ext>
            </a:extLst>
          </p:cNvPr>
          <p:cNvGrpSpPr/>
          <p:nvPr/>
        </p:nvGrpSpPr>
        <p:grpSpPr>
          <a:xfrm>
            <a:off x="958111" y="942975"/>
            <a:ext cx="1242164" cy="1141653"/>
            <a:chOff x="4434736" y="3030297"/>
            <a:chExt cx="797406" cy="797406"/>
          </a:xfrm>
        </p:grpSpPr>
        <p:sp>
          <p:nvSpPr>
            <p:cNvPr id="2" name="Oval 1">
              <a:extLst>
                <a:ext uri="{FF2B5EF4-FFF2-40B4-BE49-F238E27FC236}">
                  <a16:creationId xmlns:a16="http://schemas.microsoft.com/office/drawing/2014/main" id="{C07A1BF9-B829-4425-BDA6-297D47F02F21}"/>
                </a:ext>
              </a:extLst>
            </p:cNvPr>
            <p:cNvSpPr/>
            <p:nvPr/>
          </p:nvSpPr>
          <p:spPr>
            <a:xfrm>
              <a:off x="4434736" y="3030297"/>
              <a:ext cx="797406" cy="797406"/>
            </a:xfrm>
            <a:prstGeom prst="ellipse">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3" name="Chord 2">
              <a:extLst>
                <a:ext uri="{FF2B5EF4-FFF2-40B4-BE49-F238E27FC236}">
                  <a16:creationId xmlns:a16="http://schemas.microsoft.com/office/drawing/2014/main" id="{341431D9-4EC1-49B5-BCB1-C9327829534C}"/>
                </a:ext>
              </a:extLst>
            </p:cNvPr>
            <p:cNvSpPr/>
            <p:nvPr/>
          </p:nvSpPr>
          <p:spPr>
            <a:xfrm>
              <a:off x="4514477" y="3110037"/>
              <a:ext cx="637925" cy="637925"/>
            </a:xfrm>
            <a:prstGeom prst="chord">
              <a:avLst>
                <a:gd name="adj1" fmla="val 16200000"/>
                <a:gd name="adj2" fmla="val 16200000"/>
              </a:avLst>
            </a:prstGeom>
            <a:solidFill>
              <a:srgbClr val="32ABFA"/>
            </a:solidFill>
          </p:spPr>
          <p:style>
            <a:lnRef idx="2">
              <a:schemeClr val="accent5">
                <a:hueOff val="-6758543"/>
                <a:satOff val="-17419"/>
                <a:lumOff val="-11765"/>
                <a:alphaOff val="0"/>
              </a:schemeClr>
            </a:lnRef>
            <a:fillRef idx="1">
              <a:scrgbClr r="0" g="0" b="0"/>
            </a:fillRef>
            <a:effectRef idx="0">
              <a:schemeClr val="accent5">
                <a:hueOff val="-6758543"/>
                <a:satOff val="-17419"/>
                <a:lumOff val="-11765"/>
                <a:alphaOff val="0"/>
              </a:schemeClr>
            </a:effectRef>
            <a:fontRef idx="minor">
              <a:schemeClr val="lt1"/>
            </a:fontRef>
          </p:style>
        </p:sp>
      </p:grpSp>
      <p:grpSp>
        <p:nvGrpSpPr>
          <p:cNvPr id="4" name="Group 3">
            <a:extLst>
              <a:ext uri="{FF2B5EF4-FFF2-40B4-BE49-F238E27FC236}">
                <a16:creationId xmlns:a16="http://schemas.microsoft.com/office/drawing/2014/main" id="{B4834733-C2A2-4BDD-A860-68FBC42CE6E8}"/>
              </a:ext>
            </a:extLst>
          </p:cNvPr>
          <p:cNvGrpSpPr/>
          <p:nvPr/>
        </p:nvGrpSpPr>
        <p:grpSpPr>
          <a:xfrm>
            <a:off x="5398270" y="942975"/>
            <a:ext cx="5336200" cy="2884728"/>
            <a:chOff x="8687390" y="-2087322"/>
            <a:chExt cx="5336200" cy="2884728"/>
          </a:xfrm>
        </p:grpSpPr>
        <p:sp>
          <p:nvSpPr>
            <p:cNvPr id="5" name="Rectangle 4">
              <a:extLst>
                <a:ext uri="{FF2B5EF4-FFF2-40B4-BE49-F238E27FC236}">
                  <a16:creationId xmlns:a16="http://schemas.microsoft.com/office/drawing/2014/main" id="{5E6B64DA-3447-4784-987E-E2D6B39A3820}"/>
                </a:ext>
              </a:extLst>
            </p:cNvPr>
            <p:cNvSpPr/>
            <p:nvPr/>
          </p:nvSpPr>
          <p:spPr>
            <a:xfrm>
              <a:off x="8687390" y="0"/>
              <a:ext cx="2358995" cy="7974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TextBox 5">
              <a:extLst>
                <a:ext uri="{FF2B5EF4-FFF2-40B4-BE49-F238E27FC236}">
                  <a16:creationId xmlns:a16="http://schemas.microsoft.com/office/drawing/2014/main" id="{6D410A42-1F06-4A3E-8CA0-8E647DF0E178}"/>
                </a:ext>
              </a:extLst>
            </p:cNvPr>
            <p:cNvSpPr txBox="1"/>
            <p:nvPr/>
          </p:nvSpPr>
          <p:spPr>
            <a:xfrm>
              <a:off x="9775645" y="-2087322"/>
              <a:ext cx="4247945" cy="14750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0640" tIns="40640" rIns="40640" bIns="40640" numCol="1" spcCol="1270" anchor="b" anchorCtr="0">
              <a:noAutofit/>
            </a:bodyPr>
            <a:lstStyle/>
            <a:p>
              <a:pPr marL="0" lvl="0" indent="0" algn="r" defTabSz="711200" rtl="1">
                <a:lnSpc>
                  <a:spcPct val="90000"/>
                </a:lnSpc>
                <a:spcBef>
                  <a:spcPct val="0"/>
                </a:spcBef>
                <a:spcAft>
                  <a:spcPct val="35000"/>
                </a:spcAft>
                <a:buNone/>
              </a:pPr>
              <a:r>
                <a:rPr lang="fa-IR" sz="3200" kern="1200" dirty="0">
                  <a:cs typeface="B Titr" panose="00000700000000000000" pitchFamily="2" charset="-78"/>
                </a:rPr>
                <a:t>بخش سوم: خوشه ها، ابزار گذار از اقتصادهای محلی به اقتصاد منطقه ای و جهانی </a:t>
              </a:r>
              <a:endParaRPr lang="en-US" sz="3200" kern="1200" dirty="0">
                <a:cs typeface="B Titr" panose="00000700000000000000" pitchFamily="2" charset="-78"/>
              </a:endParaRPr>
            </a:p>
          </p:txBody>
        </p:sp>
      </p:grpSp>
    </p:spTree>
    <p:extLst>
      <p:ext uri="{BB962C8B-B14F-4D97-AF65-F5344CB8AC3E}">
        <p14:creationId xmlns:p14="http://schemas.microsoft.com/office/powerpoint/2010/main" val="8707355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pattFill prst="pct80">
          <a:fgClr>
            <a:srgbClr val="FF0066"/>
          </a:fgClr>
          <a:bgClr>
            <a:schemeClr val="bg1"/>
          </a:bgClr>
        </a:patt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DE86AB-C84D-4ED5-B022-4BD99E959238}"/>
              </a:ext>
            </a:extLst>
          </p:cNvPr>
          <p:cNvSpPr txBox="1"/>
          <p:nvPr/>
        </p:nvSpPr>
        <p:spPr>
          <a:xfrm>
            <a:off x="604157" y="1699860"/>
            <a:ext cx="10983685" cy="4154984"/>
          </a:xfrm>
          <a:prstGeom prst="rect">
            <a:avLst/>
          </a:prstGeom>
          <a:solidFill>
            <a:schemeClr val="bg1">
              <a:lumMod val="85000"/>
            </a:schemeClr>
          </a:solidFill>
          <a:ln>
            <a:solidFill>
              <a:srgbClr val="FF0066"/>
            </a:solidFill>
          </a:ln>
        </p:spPr>
        <p:txBody>
          <a:bodyPr wrap="square" anchor="ctr">
            <a:spAutoFit/>
          </a:bodyPr>
          <a:lstStyle/>
          <a:p>
            <a:pPr algn="just" rtl="1"/>
            <a:r>
              <a:rPr lang="fa-IR" sz="2400" b="0" i="0" u="none" strike="noStrike" baseline="0" dirty="0">
                <a:latin typeface="BNazanin"/>
                <a:cs typeface="B Titr" panose="00000700000000000000" pitchFamily="2" charset="-78"/>
              </a:rPr>
              <a:t>مناطق آزاد بر بنياد نگرشهاي برون نگر؛ مبتني بر مزيتها و فرصتهاي اقتصادي و با هدف گسترش صادرات شكل گرفتند. تأسيس مناطق آزاد و ويژه اقتصادي به عنوان يكي از راهكارهاي توسعه كشورها با بهره‌گيري از فرصتهاي موجود در نظام اقتصاد جهاني به شمار ميرود. مناطق آزاد و ويژه اقتصادي، داراي مقررات اقتصادي متفاوتي با ديگر نقاط سرزمين اصلي هستند، تا اين تفاوتها بتواند زمينه جذب سرمايه، رونق تجاري و رشد اقتصادي را فراهم آورد. </a:t>
            </a:r>
          </a:p>
          <a:p>
            <a:pPr algn="just" rtl="1"/>
            <a:r>
              <a:rPr lang="fa-IR" sz="2400" b="0" i="0" u="none" strike="noStrike" baseline="0" dirty="0">
                <a:latin typeface="BNazanin"/>
                <a:cs typeface="B Titr" panose="00000700000000000000" pitchFamily="2" charset="-78"/>
              </a:rPr>
              <a:t>به منظور رشد و توسعه اين مناطق، كشورها از مشوقهاي متنوعي همچون مشوقهاي قانوني، مالياتي و مالي بهره ميگيرند</a:t>
            </a:r>
            <a:r>
              <a:rPr lang="fa-IR" sz="2400" b="0" i="0" u="none" strike="noStrike" baseline="0" dirty="0">
                <a:latin typeface="Times New Roman" panose="02020603050405020304" pitchFamily="18" charset="0"/>
                <a:cs typeface="B Titr" panose="00000700000000000000" pitchFamily="2" charset="-78"/>
              </a:rPr>
              <a:t>. </a:t>
            </a:r>
            <a:r>
              <a:rPr lang="fa-IR" sz="2400" b="0" i="0" u="none" strike="noStrike" baseline="0" dirty="0">
                <a:latin typeface="BNazanin"/>
                <a:cs typeface="B Titr" panose="00000700000000000000" pitchFamily="2" charset="-78"/>
              </a:rPr>
              <a:t>اين مناطق ميتوانند فرصت مناسبي جهت افزايش سرمايهگذاري خارجي در راستاي ارتقاء رقابت صنعتي و نهايتاً رشد اقتصادي جامعه فراهم نمايند</a:t>
            </a:r>
            <a:r>
              <a:rPr lang="fa-IR" sz="2400" b="0" i="0" u="none" strike="noStrike" baseline="0" dirty="0">
                <a:latin typeface="Times New Roman" panose="02020603050405020304" pitchFamily="18" charset="0"/>
                <a:cs typeface="B Titr" panose="00000700000000000000" pitchFamily="2" charset="-78"/>
              </a:rPr>
              <a:t>. </a:t>
            </a:r>
            <a:r>
              <a:rPr lang="fa-IR" sz="2400" b="0" i="0" u="none" strike="noStrike" baseline="0" dirty="0">
                <a:latin typeface="BNazanin"/>
                <a:cs typeface="B Titr" panose="00000700000000000000" pitchFamily="2" charset="-78"/>
              </a:rPr>
              <a:t>دولتها از طريق اينگونه مناطق به دنبال آن هستند تا ضمن حفظ چارچوبهاي مقرراتي، صادرات خود را در زمينه‌هاي مختلف گسترش دهند. علاوه بر اين، فراهم‌سازي فرصتهاي شغلي و نيز اتخاذ سياستهاي نوين در عرصه‌هاي اقتصادي، گمركي و قوانين كار از ديگر اهداف ايجاد چنين مناطقي به شمار ميروند</a:t>
            </a:r>
            <a:r>
              <a:rPr lang="fa-IR" sz="2400" b="0" i="0" u="none" strike="noStrike" baseline="0" dirty="0">
                <a:latin typeface="Times New Roman" panose="02020603050405020304" pitchFamily="18" charset="0"/>
                <a:cs typeface="B Titr" panose="00000700000000000000" pitchFamily="2" charset="-78"/>
              </a:rPr>
              <a:t>.</a:t>
            </a:r>
            <a:endParaRPr lang="en-US" sz="2400" dirty="0">
              <a:cs typeface="B Titr" panose="00000700000000000000" pitchFamily="2" charset="-78"/>
            </a:endParaRPr>
          </a:p>
        </p:txBody>
      </p:sp>
      <p:pic>
        <p:nvPicPr>
          <p:cNvPr id="5" name="Graphic 4" descr="Bullseye with solid fill">
            <a:extLst>
              <a:ext uri="{FF2B5EF4-FFF2-40B4-BE49-F238E27FC236}">
                <a16:creationId xmlns:a16="http://schemas.microsoft.com/office/drawing/2014/main" id="{DD9CB5D0-1A2E-4A4E-9861-C1971F8252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0630" y="-195943"/>
            <a:ext cx="2198915" cy="2198915"/>
          </a:xfrm>
          <a:prstGeom prst="rect">
            <a:avLst/>
          </a:prstGeom>
        </p:spPr>
      </p:pic>
      <p:sp>
        <p:nvSpPr>
          <p:cNvPr id="6" name="Title 5">
            <a:extLst>
              <a:ext uri="{FF2B5EF4-FFF2-40B4-BE49-F238E27FC236}">
                <a16:creationId xmlns:a16="http://schemas.microsoft.com/office/drawing/2014/main" id="{DF4AE21C-0CF2-4868-8514-127A7BDEB419}"/>
              </a:ext>
            </a:extLst>
          </p:cNvPr>
          <p:cNvSpPr>
            <a:spLocks noGrp="1"/>
          </p:cNvSpPr>
          <p:nvPr>
            <p:ph type="title"/>
          </p:nvPr>
        </p:nvSpPr>
        <p:spPr/>
        <p:txBody>
          <a:bodyPr/>
          <a:lstStyle/>
          <a:p>
            <a:pPr algn="r" rtl="1"/>
            <a:r>
              <a:rPr lang="fa-IR" dirty="0">
                <a:cs typeface="B Titr" panose="00000700000000000000" pitchFamily="2" charset="-78"/>
              </a:rPr>
              <a:t>مناطق آزاد تجاری</a:t>
            </a:r>
            <a:endParaRPr lang="en-US" dirty="0">
              <a:cs typeface="B Titr" panose="00000700000000000000" pitchFamily="2" charset="-78"/>
            </a:endParaRPr>
          </a:p>
        </p:txBody>
      </p:sp>
    </p:spTree>
    <p:extLst>
      <p:ext uri="{BB962C8B-B14F-4D97-AF65-F5344CB8AC3E}">
        <p14:creationId xmlns:p14="http://schemas.microsoft.com/office/powerpoint/2010/main" val="23271242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B7EF875-EE57-4F77-BE01-5618F45E4A83}"/>
              </a:ext>
            </a:extLst>
          </p:cNvPr>
          <p:cNvGrpSpPr/>
          <p:nvPr/>
        </p:nvGrpSpPr>
        <p:grpSpPr>
          <a:xfrm>
            <a:off x="1247775" y="0"/>
            <a:ext cx="9696450" cy="6858000"/>
            <a:chOff x="1247775" y="0"/>
            <a:chExt cx="9696450" cy="6858000"/>
          </a:xfrm>
        </p:grpSpPr>
        <p:pic>
          <p:nvPicPr>
            <p:cNvPr id="8194" name="Picture 2">
              <a:extLst>
                <a:ext uri="{FF2B5EF4-FFF2-40B4-BE49-F238E27FC236}">
                  <a16:creationId xmlns:a16="http://schemas.microsoft.com/office/drawing/2014/main" id="{04CC1EB7-81F2-4638-9EBE-E407B8884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75" y="0"/>
              <a:ext cx="9696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C1087CE-8FAE-4BBD-A453-456A04D2C70A}"/>
                </a:ext>
              </a:extLst>
            </p:cNvPr>
            <p:cNvSpPr/>
            <p:nvPr/>
          </p:nvSpPr>
          <p:spPr>
            <a:xfrm>
              <a:off x="7119257" y="108857"/>
              <a:ext cx="2547257" cy="27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72838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1000" r="-57000" b="-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14F0-ACCE-4927-BB58-FFA42C6C7349}"/>
              </a:ext>
            </a:extLst>
          </p:cNvPr>
          <p:cNvSpPr>
            <a:spLocks noGrp="1"/>
          </p:cNvSpPr>
          <p:nvPr>
            <p:ph type="title"/>
          </p:nvPr>
        </p:nvSpPr>
        <p:spPr>
          <a:xfrm>
            <a:off x="6433456" y="119743"/>
            <a:ext cx="5682343" cy="1325563"/>
          </a:xfrm>
        </p:spPr>
        <p:txBody>
          <a:bodyPr>
            <a:normAutofit/>
          </a:bodyPr>
          <a:lstStyle/>
          <a:p>
            <a:pPr algn="r" rtl="1"/>
            <a:r>
              <a:rPr lang="fa-IR" sz="3200" b="1" i="0" u="none" strike="noStrike" baseline="0" dirty="0">
                <a:solidFill>
                  <a:schemeClr val="bg1"/>
                </a:solidFill>
                <a:latin typeface="BNazaninBold"/>
                <a:cs typeface="B Titr" panose="00000700000000000000" pitchFamily="2" charset="-78"/>
              </a:rPr>
              <a:t>علل عدم موفقيت مناطق ويژه اقتصادي و آزاد تجاري در كشور</a:t>
            </a:r>
            <a:endParaRPr lang="en-US" sz="3200" dirty="0">
              <a:solidFill>
                <a:schemeClr val="bg1"/>
              </a:solidFill>
              <a:cs typeface="B Titr" panose="00000700000000000000" pitchFamily="2" charset="-78"/>
            </a:endParaRPr>
          </a:p>
        </p:txBody>
      </p:sp>
      <p:graphicFrame>
        <p:nvGraphicFramePr>
          <p:cNvPr id="4" name="Content Placeholder 3">
            <a:extLst>
              <a:ext uri="{FF2B5EF4-FFF2-40B4-BE49-F238E27FC236}">
                <a16:creationId xmlns:a16="http://schemas.microsoft.com/office/drawing/2014/main" id="{6C5711F9-00D5-4106-9A2E-1499C678D296}"/>
              </a:ext>
            </a:extLst>
          </p:cNvPr>
          <p:cNvGraphicFramePr>
            <a:graphicFrameLocks noGrp="1"/>
          </p:cNvGraphicFramePr>
          <p:nvPr>
            <p:ph idx="1"/>
            <p:extLst>
              <p:ext uri="{D42A27DB-BD31-4B8C-83A1-F6EECF244321}">
                <p14:modId xmlns:p14="http://schemas.microsoft.com/office/powerpoint/2010/main" val="1230990577"/>
              </p:ext>
            </p:extLst>
          </p:nvPr>
        </p:nvGraphicFramePr>
        <p:xfrm>
          <a:off x="-2024739" y="0"/>
          <a:ext cx="11647714" cy="6738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86683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0FD7-679F-DEEA-8B1C-6DB550A6E66F}"/>
              </a:ext>
            </a:extLst>
          </p:cNvPr>
          <p:cNvSpPr>
            <a:spLocks noGrp="1"/>
          </p:cNvSpPr>
          <p:nvPr>
            <p:ph type="title"/>
          </p:nvPr>
        </p:nvSpPr>
        <p:spPr>
          <a:xfrm>
            <a:off x="838200" y="365125"/>
            <a:ext cx="10515600" cy="889517"/>
          </a:xfrm>
        </p:spPr>
        <p:txBody>
          <a:bodyPr/>
          <a:lstStyle/>
          <a:p>
            <a:pPr algn="ctr" rtl="1"/>
            <a:r>
              <a:rPr lang="fa-IR" dirty="0"/>
              <a:t>مزایای شکل گیری خوشه ها برای مناطق</a:t>
            </a:r>
            <a:endParaRPr lang="en-US" dirty="0"/>
          </a:p>
        </p:txBody>
      </p:sp>
      <p:graphicFrame>
        <p:nvGraphicFramePr>
          <p:cNvPr id="4" name="Content Placeholder 3">
            <a:extLst>
              <a:ext uri="{FF2B5EF4-FFF2-40B4-BE49-F238E27FC236}">
                <a16:creationId xmlns:a16="http://schemas.microsoft.com/office/drawing/2014/main" id="{8F033C39-5B74-6CD8-55E2-746B9D08291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77104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4101358-5BCE-D61A-9B73-87518DB7A7F6}"/>
              </a:ext>
            </a:extLst>
          </p:cNvPr>
          <p:cNvGraphicFramePr>
            <a:graphicFrameLocks noGrp="1"/>
          </p:cNvGraphicFramePr>
          <p:nvPr>
            <p:ph idx="1"/>
            <p:extLst>
              <p:ext uri="{D42A27DB-BD31-4B8C-83A1-F6EECF244321}">
                <p14:modId xmlns:p14="http://schemas.microsoft.com/office/powerpoint/2010/main" val="1792634315"/>
              </p:ext>
            </p:extLst>
          </p:nvPr>
        </p:nvGraphicFramePr>
        <p:xfrm>
          <a:off x="838200" y="733647"/>
          <a:ext cx="10515600" cy="5443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95759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104B641-3B32-FD7B-2589-CC847D850177}"/>
              </a:ext>
            </a:extLst>
          </p:cNvPr>
          <p:cNvGraphicFramePr>
            <a:graphicFrameLocks noGrp="1"/>
          </p:cNvGraphicFramePr>
          <p:nvPr>
            <p:ph idx="1"/>
            <p:extLst>
              <p:ext uri="{D42A27DB-BD31-4B8C-83A1-F6EECF244321}">
                <p14:modId xmlns:p14="http://schemas.microsoft.com/office/powerpoint/2010/main" val="2212559942"/>
              </p:ext>
            </p:extLst>
          </p:nvPr>
        </p:nvGraphicFramePr>
        <p:xfrm>
          <a:off x="838200" y="659219"/>
          <a:ext cx="10515600" cy="5517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45917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E53282D-2D0D-05A3-91DE-491FEE7BE5D1}"/>
              </a:ext>
            </a:extLst>
          </p:cNvPr>
          <p:cNvGraphicFramePr>
            <a:graphicFrameLocks noGrp="1"/>
          </p:cNvGraphicFramePr>
          <p:nvPr>
            <p:ph idx="1"/>
            <p:extLst>
              <p:ext uri="{D42A27DB-BD31-4B8C-83A1-F6EECF244321}">
                <p14:modId xmlns:p14="http://schemas.microsoft.com/office/powerpoint/2010/main" val="4242792326"/>
              </p:ext>
            </p:extLst>
          </p:nvPr>
        </p:nvGraphicFramePr>
        <p:xfrm>
          <a:off x="838200" y="489098"/>
          <a:ext cx="10515600" cy="5687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81905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9D491-439F-61C2-16C0-7503309C2D70}"/>
              </a:ext>
            </a:extLst>
          </p:cNvPr>
          <p:cNvSpPr>
            <a:spLocks noGrp="1"/>
          </p:cNvSpPr>
          <p:nvPr>
            <p:ph type="title"/>
          </p:nvPr>
        </p:nvSpPr>
        <p:spPr>
          <a:xfrm>
            <a:off x="838200" y="365126"/>
            <a:ext cx="10515600" cy="985210"/>
          </a:xfrm>
        </p:spPr>
        <p:txBody>
          <a:bodyPr/>
          <a:lstStyle/>
          <a:p>
            <a:pPr algn="r" rtl="1"/>
            <a:r>
              <a:rPr lang="fa-IR" dirty="0"/>
              <a:t>برخی از اهداف شکل گیری خوشه های فرامنطقه ای</a:t>
            </a:r>
            <a:endParaRPr lang="en-US" dirty="0"/>
          </a:p>
        </p:txBody>
      </p:sp>
      <p:graphicFrame>
        <p:nvGraphicFramePr>
          <p:cNvPr id="4" name="Content Placeholder 3">
            <a:extLst>
              <a:ext uri="{FF2B5EF4-FFF2-40B4-BE49-F238E27FC236}">
                <a16:creationId xmlns:a16="http://schemas.microsoft.com/office/drawing/2014/main" id="{EC9EE442-0A64-AE97-5E64-63CA11E8DE04}"/>
              </a:ext>
            </a:extLst>
          </p:cNvPr>
          <p:cNvGraphicFramePr>
            <a:graphicFrameLocks noGrp="1"/>
          </p:cNvGraphicFramePr>
          <p:nvPr>
            <p:ph idx="1"/>
            <p:extLst>
              <p:ext uri="{D42A27DB-BD31-4B8C-83A1-F6EECF244321}">
                <p14:modId xmlns:p14="http://schemas.microsoft.com/office/powerpoint/2010/main" val="1059316644"/>
              </p:ext>
            </p:extLst>
          </p:nvPr>
        </p:nvGraphicFramePr>
        <p:xfrm>
          <a:off x="838200" y="1212112"/>
          <a:ext cx="10515600" cy="49648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87227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CEB4DBC-F4FA-C574-060A-5E26A9927D23}"/>
              </a:ext>
            </a:extLst>
          </p:cNvPr>
          <p:cNvGraphicFramePr>
            <a:graphicFrameLocks noGrp="1"/>
          </p:cNvGraphicFramePr>
          <p:nvPr>
            <p:ph idx="1"/>
            <p:extLst>
              <p:ext uri="{D42A27DB-BD31-4B8C-83A1-F6EECF244321}">
                <p14:modId xmlns:p14="http://schemas.microsoft.com/office/powerpoint/2010/main" val="1348246284"/>
              </p:ext>
            </p:extLst>
          </p:nvPr>
        </p:nvGraphicFramePr>
        <p:xfrm>
          <a:off x="838200" y="701749"/>
          <a:ext cx="10515600" cy="5475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4109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4EEFF"/>
            </a:gs>
            <a:gs pos="34000">
              <a:schemeClr val="accent1">
                <a:lumMod val="45000"/>
                <a:lumOff val="55000"/>
              </a:schemeClr>
            </a:gs>
            <a:gs pos="68000">
              <a:srgbClr val="FFFFFF"/>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498C7-F0B1-459B-A9DE-4847A9BA1B01}"/>
              </a:ext>
            </a:extLst>
          </p:cNvPr>
          <p:cNvSpPr>
            <a:spLocks noGrp="1"/>
          </p:cNvSpPr>
          <p:nvPr>
            <p:ph type="title"/>
          </p:nvPr>
        </p:nvSpPr>
        <p:spPr>
          <a:xfrm>
            <a:off x="8380429" y="223723"/>
            <a:ext cx="3633247" cy="1325563"/>
          </a:xfrm>
        </p:spPr>
        <p:txBody>
          <a:bodyPr>
            <a:normAutofit/>
          </a:bodyPr>
          <a:lstStyle/>
          <a:p>
            <a:pPr algn="r" rtl="1"/>
            <a:r>
              <a:rPr lang="ar-SA" sz="2800" b="1" dirty="0">
                <a:effectLst/>
                <a:latin typeface="Calibri" panose="020F0502020204030204" pitchFamily="34" charset="0"/>
                <a:ea typeface="Calibri" panose="020F0502020204030204" pitchFamily="34" charset="0"/>
                <a:cs typeface="B Titr" panose="00000700000000000000" pitchFamily="2" charset="-78"/>
              </a:rPr>
              <a:t>مشخصات مشترک خوشه</a:t>
            </a:r>
            <a:r>
              <a:rPr lang="fa-IR" sz="2800" b="1" dirty="0">
                <a:effectLst/>
                <a:latin typeface="Calibri" panose="020F0502020204030204" pitchFamily="34" charset="0"/>
                <a:ea typeface="Calibri" panose="020F0502020204030204" pitchFamily="34" charset="0"/>
                <a:cs typeface="B Titr" panose="00000700000000000000" pitchFamily="2" charset="-78"/>
              </a:rPr>
              <a:t>‌</a:t>
            </a:r>
            <a:r>
              <a:rPr lang="ar-SA" sz="2800" b="1" dirty="0">
                <a:effectLst/>
                <a:latin typeface="Calibri" panose="020F0502020204030204" pitchFamily="34" charset="0"/>
                <a:ea typeface="Calibri" panose="020F0502020204030204" pitchFamily="34" charset="0"/>
                <a:cs typeface="B Titr" panose="00000700000000000000" pitchFamily="2" charset="-78"/>
              </a:rPr>
              <a:t>ها</a:t>
            </a:r>
            <a:endParaRPr lang="en-US" sz="6000" dirty="0">
              <a:cs typeface="B Titr" panose="00000700000000000000" pitchFamily="2" charset="-78"/>
            </a:endParaRPr>
          </a:p>
        </p:txBody>
      </p:sp>
      <p:graphicFrame>
        <p:nvGraphicFramePr>
          <p:cNvPr id="5" name="Content Placeholder 4">
            <a:extLst>
              <a:ext uri="{FF2B5EF4-FFF2-40B4-BE49-F238E27FC236}">
                <a16:creationId xmlns:a16="http://schemas.microsoft.com/office/drawing/2014/main" id="{1CA2D1D0-C1EE-4A94-BEAB-C51432D9331B}"/>
              </a:ext>
            </a:extLst>
          </p:cNvPr>
          <p:cNvGraphicFramePr>
            <a:graphicFrameLocks noGrp="1"/>
          </p:cNvGraphicFramePr>
          <p:nvPr>
            <p:ph idx="1"/>
            <p:extLst>
              <p:ext uri="{D42A27DB-BD31-4B8C-83A1-F6EECF244321}">
                <p14:modId xmlns:p14="http://schemas.microsoft.com/office/powerpoint/2010/main" val="2590418106"/>
              </p:ext>
            </p:extLst>
          </p:nvPr>
        </p:nvGraphicFramePr>
        <p:xfrm>
          <a:off x="0" y="9426"/>
          <a:ext cx="12192000" cy="68485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AF22F285-5537-4B19-BCCC-C16D64444761}"/>
              </a:ext>
            </a:extLst>
          </p:cNvPr>
          <p:cNvSpPr txBox="1"/>
          <p:nvPr/>
        </p:nvSpPr>
        <p:spPr>
          <a:xfrm>
            <a:off x="4983637" y="2850429"/>
            <a:ext cx="2224726" cy="523220"/>
          </a:xfrm>
          <a:prstGeom prst="rect">
            <a:avLst/>
          </a:prstGeom>
          <a:solidFill>
            <a:srgbClr val="FF0066"/>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rtl="1"/>
            <a:r>
              <a:rPr lang="fa-IR" sz="2800" dirty="0">
                <a:cs typeface="B Titr" panose="00000700000000000000" pitchFamily="2" charset="-78"/>
              </a:rPr>
              <a:t>ابعاد خوشه‌ها</a:t>
            </a:r>
            <a:endParaRPr lang="en-US" sz="2800" dirty="0">
              <a:cs typeface="B Titr" panose="00000700000000000000" pitchFamily="2" charset="-78"/>
            </a:endParaRPr>
          </a:p>
        </p:txBody>
      </p:sp>
    </p:spTree>
    <p:extLst>
      <p:ext uri="{BB962C8B-B14F-4D97-AF65-F5344CB8AC3E}">
        <p14:creationId xmlns:p14="http://schemas.microsoft.com/office/powerpoint/2010/main" val="33501523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C0C81-A77E-41A2-BB5C-0F12853395D7}"/>
              </a:ext>
            </a:extLst>
          </p:cNvPr>
          <p:cNvSpPr>
            <a:spLocks noGrp="1"/>
          </p:cNvSpPr>
          <p:nvPr>
            <p:ph type="title"/>
          </p:nvPr>
        </p:nvSpPr>
        <p:spPr>
          <a:xfrm>
            <a:off x="904875" y="4089400"/>
            <a:ext cx="2924175" cy="1325563"/>
          </a:xfrm>
        </p:spPr>
        <p:txBody>
          <a:bodyPr>
            <a:normAutofit fontScale="90000"/>
          </a:bodyPr>
          <a:lstStyle/>
          <a:p>
            <a:r>
              <a:rPr lang="fa-IR" sz="6600" dirty="0">
                <a:latin typeface="IranNastaliq" panose="02020505000000020003" pitchFamily="18" charset="0"/>
                <a:cs typeface="IranNastaliq" panose="02020505000000020003" pitchFamily="18" charset="0"/>
              </a:rPr>
              <a:t>از توجه شما سپاسگزارم</a:t>
            </a:r>
            <a:endParaRPr lang="en-US" sz="6600" dirty="0">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3515704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A750F-287A-C1DE-FD48-A663B2B2EE88}"/>
              </a:ext>
            </a:extLst>
          </p:cNvPr>
          <p:cNvSpPr>
            <a:spLocks noGrp="1"/>
          </p:cNvSpPr>
          <p:nvPr>
            <p:ph type="title"/>
          </p:nvPr>
        </p:nvSpPr>
        <p:spPr>
          <a:xfrm>
            <a:off x="838200" y="365125"/>
            <a:ext cx="10515600" cy="974577"/>
          </a:xfrm>
        </p:spPr>
        <p:txBody>
          <a:bodyPr/>
          <a:lstStyle/>
          <a:p>
            <a:pPr algn="ctr" rtl="1"/>
            <a:r>
              <a:rPr lang="fa-IR" dirty="0"/>
              <a:t>تعریف ابعاد خوشه ای</a:t>
            </a:r>
            <a:endParaRPr lang="en-US" dirty="0"/>
          </a:p>
        </p:txBody>
      </p:sp>
      <p:graphicFrame>
        <p:nvGraphicFramePr>
          <p:cNvPr id="4" name="Content Placeholder 3">
            <a:extLst>
              <a:ext uri="{FF2B5EF4-FFF2-40B4-BE49-F238E27FC236}">
                <a16:creationId xmlns:a16="http://schemas.microsoft.com/office/drawing/2014/main" id="{D1157667-4B71-DE13-B439-EC54E6FC6760}"/>
              </a:ext>
            </a:extLst>
          </p:cNvPr>
          <p:cNvGraphicFramePr>
            <a:graphicFrameLocks noGrp="1"/>
          </p:cNvGraphicFramePr>
          <p:nvPr>
            <p:ph idx="1"/>
            <p:extLst>
              <p:ext uri="{D42A27DB-BD31-4B8C-83A1-F6EECF244321}">
                <p14:modId xmlns:p14="http://schemas.microsoft.com/office/powerpoint/2010/main" val="1555514188"/>
              </p:ext>
            </p:extLst>
          </p:nvPr>
        </p:nvGraphicFramePr>
        <p:xfrm>
          <a:off x="838200" y="1414130"/>
          <a:ext cx="10515600" cy="4762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7733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FEAC3A9A-5AA3-6837-E70C-E4D19E120BE1}"/>
              </a:ext>
            </a:extLst>
          </p:cNvPr>
          <p:cNvGraphicFramePr>
            <a:graphicFrameLocks noGrp="1"/>
          </p:cNvGraphicFramePr>
          <p:nvPr>
            <p:ph idx="1"/>
            <p:extLst>
              <p:ext uri="{D42A27DB-BD31-4B8C-83A1-F6EECF244321}">
                <p14:modId xmlns:p14="http://schemas.microsoft.com/office/powerpoint/2010/main" val="61891715"/>
              </p:ext>
            </p:extLst>
          </p:nvPr>
        </p:nvGraphicFramePr>
        <p:xfrm>
          <a:off x="838200" y="829340"/>
          <a:ext cx="10515600" cy="5347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88383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2321</TotalTime>
  <Words>5844</Words>
  <Application>Microsoft Office PowerPoint</Application>
  <PresentationFormat>Widescreen</PresentationFormat>
  <Paragraphs>693</Paragraphs>
  <Slides>70</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70</vt:i4>
      </vt:variant>
    </vt:vector>
  </HeadingPairs>
  <TitlesOfParts>
    <vt:vector size="83" baseType="lpstr">
      <vt:lpstr>0 Nazanin</vt:lpstr>
      <vt:lpstr>0 Nazanin Bold</vt:lpstr>
      <vt:lpstr>Arial</vt:lpstr>
      <vt:lpstr>B Nazanin</vt:lpstr>
      <vt:lpstr>B Titr</vt:lpstr>
      <vt:lpstr>BNazanin</vt:lpstr>
      <vt:lpstr>BNazaninBold</vt:lpstr>
      <vt:lpstr>Calibri</vt:lpstr>
      <vt:lpstr>Calibri Light</vt:lpstr>
      <vt:lpstr>IranNastaliq</vt:lpstr>
      <vt:lpstr>Symbol</vt:lpstr>
      <vt:lpstr>Times New Roman</vt:lpstr>
      <vt:lpstr>Office Theme</vt:lpstr>
      <vt:lpstr>خوشه صنعتی:   پیشران توسعه  پایدار  منطقه ای</vt:lpstr>
      <vt:lpstr>PowerPoint Presentation</vt:lpstr>
      <vt:lpstr>ساختار کلی گزارش</vt:lpstr>
      <vt:lpstr>PowerPoint Presentation</vt:lpstr>
      <vt:lpstr>گزیده‌ای از مفاهیم و تعاریف مرتبط با خوشه‌های صنعتی</vt:lpstr>
      <vt:lpstr>PowerPoint Presentation</vt:lpstr>
      <vt:lpstr>مشخصات مشترک خوشه‌ها</vt:lpstr>
      <vt:lpstr>تعریف ابعاد خوشه ای</vt:lpstr>
      <vt:lpstr>PowerPoint Presentation</vt:lpstr>
      <vt:lpstr>PowerPoint Presentation</vt:lpstr>
      <vt:lpstr>PowerPoint Presentation</vt:lpstr>
      <vt:lpstr>تمرکز جغرافیایی</vt:lpstr>
      <vt:lpstr>فعالان خوشه</vt:lpstr>
      <vt:lpstr>سه محرک اصلی خوشه بندی صنعتی  از دورینگر و ترکلا (1997) </vt:lpstr>
      <vt:lpstr>مبانی تئوریک شکل‌گیری خوشه‌های صنعتی</vt:lpstr>
      <vt:lpstr>سیر تغییر مفهوم کارایی در نظریات اقتصادی</vt:lpstr>
      <vt:lpstr>گونه شناسی خوشه‌های صنعتی</vt:lpstr>
      <vt:lpstr>اهمیت گونه شناسی خوشه‌های صنعتی</vt:lpstr>
      <vt:lpstr>دوره عمر خوشه</vt:lpstr>
      <vt:lpstr>مزایای خوشه صنعتی </vt:lpstr>
      <vt:lpstr>آثار خوشه­اي شدن بر وضعيت كارايي SMEها</vt:lpstr>
      <vt:lpstr>مزایای نظری خوشه‌ها</vt:lpstr>
      <vt:lpstr>PowerPoint Presentation</vt:lpstr>
      <vt:lpstr>محیط نوآوری</vt:lpstr>
      <vt:lpstr>PowerPoint Presentation</vt:lpstr>
      <vt:lpstr>PowerPoint Presentation</vt:lpstr>
      <vt:lpstr>حالت‌های شکست خوشه‌های جغرافیایی</vt:lpstr>
      <vt:lpstr>PowerPoint Presentation</vt:lpstr>
      <vt:lpstr>PowerPoint Presentation</vt:lpstr>
      <vt:lpstr>PowerPoint Presentation</vt:lpstr>
      <vt:lpstr>PowerPoint Presentation</vt:lpstr>
      <vt:lpstr>نقش های دولت و سیاست گذاران</vt:lpstr>
      <vt:lpstr>پیچیدگی ذاتی سیاست گذاری</vt:lpstr>
      <vt:lpstr>الزامات سیاست گذاری خوشه ای</vt:lpstr>
      <vt:lpstr>ریسک­های فرآیند سیاست­گذاری و تشکیل خوشه</vt:lpstr>
      <vt:lpstr>امکان سنجی فرآیند سیاست گذاری</vt:lpstr>
      <vt:lpstr>گام های خط مشی گذاری خوشه ای</vt:lpstr>
      <vt:lpstr>بسترهای موثر بر توسعه خط مشی خوشه ای</vt:lpstr>
      <vt:lpstr>PowerPoint Presentation</vt:lpstr>
      <vt:lpstr>مبانی سه گانه سیاست گذاری</vt:lpstr>
      <vt:lpstr>PowerPoint Presentation</vt:lpstr>
      <vt:lpstr>مبانی سیاست گذاری</vt:lpstr>
      <vt:lpstr>سیاست علم، فناوری و نوآوری</vt:lpstr>
      <vt:lpstr>فرآیند گذار از نگرش قدیم در سیاست علم، فناوری و نوآوری به رویکرد خوشه ای </vt:lpstr>
      <vt:lpstr>سیاست بنگاهی و صنعتی</vt:lpstr>
      <vt:lpstr>PowerPoint Presentation</vt:lpstr>
      <vt:lpstr>PowerPoint Presentation</vt:lpstr>
      <vt:lpstr>برنامه توسعه خوشه ای ژاپن</vt:lpstr>
      <vt:lpstr>PowerPoint Presentation</vt:lpstr>
      <vt:lpstr>برنامه توسعه خوشه های صنعتی</vt:lpstr>
      <vt:lpstr>گام های برنامه توسعه خوشه صنعتی</vt:lpstr>
      <vt:lpstr>انواع مناطق ارائه شده توسط برنامه خوشه صنعتی ژاپن</vt:lpstr>
      <vt:lpstr>انواع مناطق ارائه شده توسط برنامه خوشه صنعتی ژاپن</vt:lpstr>
      <vt:lpstr>ابزارهای بکارگرفته شده توسط برنامه خوشه صنعتی ژاپن</vt:lpstr>
      <vt:lpstr>ابزارهای بکارگرفته شده توسط برنامه خوشه صنعتی ژاپن</vt:lpstr>
      <vt:lpstr>PowerPoint Presentation</vt:lpstr>
      <vt:lpstr>PowerPoint Presentation</vt:lpstr>
      <vt:lpstr>برنامه توسعه خوشه ای آلمان</vt:lpstr>
      <vt:lpstr>PowerPoint Presentation</vt:lpstr>
      <vt:lpstr>PowerPoint Presentation</vt:lpstr>
      <vt:lpstr>مناطق آزاد تجاری</vt:lpstr>
      <vt:lpstr>PowerPoint Presentation</vt:lpstr>
      <vt:lpstr>علل عدم موفقيت مناطق ويژه اقتصادي و آزاد تجاري در كشور</vt:lpstr>
      <vt:lpstr>مزایای شکل گیری خوشه ها برای مناطق</vt:lpstr>
      <vt:lpstr>PowerPoint Presentation</vt:lpstr>
      <vt:lpstr>PowerPoint Presentation</vt:lpstr>
      <vt:lpstr>PowerPoint Presentation</vt:lpstr>
      <vt:lpstr>برخی از اهداف شکل گیری خوشه های فرامنطقه ای</vt:lpstr>
      <vt:lpstr>PowerPoint Presentation</vt:lpstr>
      <vt:lpstr>از توجه شما سپاسگزارم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خوشه صنعتی:   پیشران توسعه اقتصادهای منطقه ای</dc:title>
  <dc:creator>shaghayegh sheikh</dc:creator>
  <cp:lastModifiedBy>بند علی - آزاده</cp:lastModifiedBy>
  <cp:revision>41</cp:revision>
  <cp:lastPrinted>2023-05-30T05:08:05Z</cp:lastPrinted>
  <dcterms:created xsi:type="dcterms:W3CDTF">2022-12-09T20:17:48Z</dcterms:created>
  <dcterms:modified xsi:type="dcterms:W3CDTF">2023-05-30T05:47:51Z</dcterms:modified>
</cp:coreProperties>
</file>